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0"/>
  </p:notesMasterIdLst>
  <p:sldIdLst>
    <p:sldId id="306" r:id="rId5"/>
    <p:sldId id="497" r:id="rId6"/>
    <p:sldId id="337" r:id="rId7"/>
    <p:sldId id="498" r:id="rId8"/>
    <p:sldId id="378" r:id="rId9"/>
    <p:sldId id="380" r:id="rId10"/>
    <p:sldId id="381" r:id="rId11"/>
    <p:sldId id="418" r:id="rId12"/>
    <p:sldId id="421" r:id="rId13"/>
    <p:sldId id="428" r:id="rId14"/>
    <p:sldId id="439" r:id="rId15"/>
    <p:sldId id="468" r:id="rId16"/>
    <p:sldId id="469" r:id="rId17"/>
    <p:sldId id="470" r:id="rId18"/>
    <p:sldId id="499" r:id="rId19"/>
    <p:sldId id="500" r:id="rId20"/>
    <p:sldId id="471" r:id="rId21"/>
    <p:sldId id="501" r:id="rId22"/>
    <p:sldId id="502" r:id="rId23"/>
    <p:sldId id="472" r:id="rId24"/>
    <p:sldId id="503" r:id="rId25"/>
    <p:sldId id="473" r:id="rId26"/>
    <p:sldId id="474" r:id="rId27"/>
    <p:sldId id="475" r:id="rId28"/>
    <p:sldId id="476" r:id="rId29"/>
    <p:sldId id="477" r:id="rId30"/>
    <p:sldId id="478" r:id="rId31"/>
    <p:sldId id="420" r:id="rId32"/>
    <p:sldId id="427" r:id="rId33"/>
    <p:sldId id="422" r:id="rId34"/>
    <p:sldId id="423" r:id="rId35"/>
    <p:sldId id="424" r:id="rId36"/>
    <p:sldId id="425" r:id="rId37"/>
    <p:sldId id="426" r:id="rId38"/>
    <p:sldId id="438" r:id="rId39"/>
    <p:sldId id="429" r:id="rId40"/>
    <p:sldId id="430" r:id="rId41"/>
    <p:sldId id="431" r:id="rId42"/>
    <p:sldId id="441" r:id="rId43"/>
    <p:sldId id="440" r:id="rId44"/>
    <p:sldId id="442" r:id="rId45"/>
    <p:sldId id="443" r:id="rId46"/>
    <p:sldId id="444" r:id="rId47"/>
    <p:sldId id="432" r:id="rId48"/>
    <p:sldId id="433" r:id="rId49"/>
    <p:sldId id="445" r:id="rId50"/>
    <p:sldId id="446" r:id="rId51"/>
    <p:sldId id="448" r:id="rId52"/>
    <p:sldId id="449" r:id="rId53"/>
    <p:sldId id="434" r:id="rId54"/>
    <p:sldId id="435" r:id="rId55"/>
    <p:sldId id="436" r:id="rId56"/>
    <p:sldId id="437" r:id="rId57"/>
    <p:sldId id="450" r:id="rId58"/>
    <p:sldId id="451" r:id="rId59"/>
  </p:sldIdLst>
  <p:sldSz cx="138176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F3E3E"/>
    <a:srgbClr val="00FF00"/>
    <a:srgbClr val="EAEAEA"/>
    <a:srgbClr val="F8F8F8"/>
    <a:srgbClr val="FFFF99"/>
    <a:srgbClr val="FFFF66"/>
    <a:srgbClr val="CCCCFF"/>
    <a:srgbClr val="CCFF99"/>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108"/>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4C3D82-1495-40EE-974A-36A6337058FD}" type="doc">
      <dgm:prSet loTypeId="urn:microsoft.com/office/officeart/2005/8/layout/hList6" loCatId="list" qsTypeId="urn:microsoft.com/office/officeart/2005/8/quickstyle/3d5" qsCatId="3D" csTypeId="urn:microsoft.com/office/officeart/2005/8/colors/accent1_2" csCatId="accent1" phldr="1"/>
      <dgm:spPr/>
      <dgm:t>
        <a:bodyPr/>
        <a:lstStyle/>
        <a:p>
          <a:endParaRPr lang="es-CO"/>
        </a:p>
      </dgm:t>
    </dgm:pt>
    <dgm:pt modelId="{87A89B73-AC26-4AD1-BE15-4BDDD03859C4}">
      <dgm:prSet custT="1"/>
      <dgm:spPr>
        <a:solidFill>
          <a:srgbClr val="0070C0"/>
        </a:solidFill>
      </dgm:spPr>
      <dgm:t>
        <a:bodyPr/>
        <a:lstStyle/>
        <a:p>
          <a:pPr rtl="0"/>
          <a:r>
            <a:rPr lang="es-CO" sz="1800" b="0">
              <a:solidFill>
                <a:schemeClr val="tx1"/>
              </a:solidFill>
              <a:latin typeface="Arial" pitchFamily="34" charset="0"/>
              <a:cs typeface="Arial" pitchFamily="34" charset="0"/>
            </a:rPr>
            <a:t>Recursos</a:t>
          </a:r>
        </a:p>
      </dgm:t>
    </dgm:pt>
    <dgm:pt modelId="{AC671145-A24C-4992-B27E-C51AD8E60FB9}" type="parTrans" cxnId="{72FA8B7D-BDF9-4D5E-B2AA-009FF093D5A7}">
      <dgm:prSet/>
      <dgm:spPr/>
      <dgm:t>
        <a:bodyPr/>
        <a:lstStyle/>
        <a:p>
          <a:endParaRPr lang="es-CO" sz="1000" b="0">
            <a:solidFill>
              <a:schemeClr val="tx1"/>
            </a:solidFill>
            <a:latin typeface="Arial" pitchFamily="34" charset="0"/>
            <a:cs typeface="Arial" pitchFamily="34" charset="0"/>
          </a:endParaRPr>
        </a:p>
      </dgm:t>
    </dgm:pt>
    <dgm:pt modelId="{29C32C76-9974-4A70-9E8D-5F3701DFAA6B}" type="sibTrans" cxnId="{72FA8B7D-BDF9-4D5E-B2AA-009FF093D5A7}">
      <dgm:prSet/>
      <dgm:spPr/>
      <dgm:t>
        <a:bodyPr/>
        <a:lstStyle/>
        <a:p>
          <a:endParaRPr lang="es-CO" sz="1000" b="0">
            <a:solidFill>
              <a:schemeClr val="tx1"/>
            </a:solidFill>
            <a:latin typeface="Arial" pitchFamily="34" charset="0"/>
            <a:cs typeface="Arial" pitchFamily="34" charset="0"/>
          </a:endParaRPr>
        </a:p>
      </dgm:t>
    </dgm:pt>
    <dgm:pt modelId="{7B13634D-4D25-46DF-AB70-44E7B6A4CD58}">
      <dgm:prSet custT="1"/>
      <dgm:spPr/>
      <dgm:t>
        <a:bodyPr/>
        <a:lstStyle/>
        <a:p>
          <a:pPr rtl="0"/>
          <a:r>
            <a:rPr lang="es-CO" sz="1800" b="0">
              <a:solidFill>
                <a:schemeClr val="tx1"/>
              </a:solidFill>
              <a:latin typeface="Arial" pitchFamily="34" charset="0"/>
              <a:cs typeface="Arial" pitchFamily="34" charset="0"/>
            </a:rPr>
            <a:t>Tipologías de Empresas</a:t>
          </a:r>
        </a:p>
      </dgm:t>
    </dgm:pt>
    <dgm:pt modelId="{A483DB2E-6343-4259-8997-8BAB0208C95F}" type="parTrans" cxnId="{7026922E-5430-4706-9C72-7E736C9869CE}">
      <dgm:prSet/>
      <dgm:spPr/>
      <dgm:t>
        <a:bodyPr/>
        <a:lstStyle/>
        <a:p>
          <a:endParaRPr lang="es-CO"/>
        </a:p>
      </dgm:t>
    </dgm:pt>
    <dgm:pt modelId="{B04F1000-0D5F-47D6-B9FD-83D13ACC6D23}" type="sibTrans" cxnId="{7026922E-5430-4706-9C72-7E736C9869CE}">
      <dgm:prSet/>
      <dgm:spPr/>
      <dgm:t>
        <a:bodyPr/>
        <a:lstStyle/>
        <a:p>
          <a:endParaRPr lang="es-CO"/>
        </a:p>
      </dgm:t>
    </dgm:pt>
    <dgm:pt modelId="{0578CA14-F32F-40AA-B40C-6DDB546AB7B2}">
      <dgm:prSet custT="1"/>
      <dgm:spPr/>
      <dgm:t>
        <a:bodyPr/>
        <a:lstStyle/>
        <a:p>
          <a:pPr rtl="0"/>
          <a:r>
            <a:rPr lang="es-CO" sz="1800" b="0">
              <a:solidFill>
                <a:schemeClr val="tx1"/>
              </a:solidFill>
              <a:latin typeface="Arial" pitchFamily="34" charset="0"/>
              <a:cs typeface="Arial" pitchFamily="34" charset="0"/>
            </a:rPr>
            <a:t>Áreas Funcionales</a:t>
          </a:r>
        </a:p>
      </dgm:t>
    </dgm:pt>
    <dgm:pt modelId="{2472A6C3-CD1A-4E76-8E44-033466A15605}" type="parTrans" cxnId="{D2E7D01A-8A2F-46EE-9F50-074442E040B9}">
      <dgm:prSet/>
      <dgm:spPr/>
      <dgm:t>
        <a:bodyPr/>
        <a:lstStyle/>
        <a:p>
          <a:endParaRPr lang="es-CO"/>
        </a:p>
      </dgm:t>
    </dgm:pt>
    <dgm:pt modelId="{11238998-2DF9-46EA-9DA4-FD0FEC1AC3BC}" type="sibTrans" cxnId="{D2E7D01A-8A2F-46EE-9F50-074442E040B9}">
      <dgm:prSet/>
      <dgm:spPr/>
      <dgm:t>
        <a:bodyPr/>
        <a:lstStyle/>
        <a:p>
          <a:endParaRPr lang="es-CO"/>
        </a:p>
      </dgm:t>
    </dgm:pt>
    <dgm:pt modelId="{D23B792C-A5E6-4EC2-B92F-751C5B2A1B7E}" type="pres">
      <dgm:prSet presAssocID="{984C3D82-1495-40EE-974A-36A6337058FD}" presName="Name0" presStyleCnt="0">
        <dgm:presLayoutVars>
          <dgm:dir/>
          <dgm:resizeHandles val="exact"/>
        </dgm:presLayoutVars>
      </dgm:prSet>
      <dgm:spPr/>
    </dgm:pt>
    <dgm:pt modelId="{AE865EF3-EAA6-490A-BC8A-2C7E1BEA90E3}" type="pres">
      <dgm:prSet presAssocID="{87A89B73-AC26-4AD1-BE15-4BDDD03859C4}" presName="node" presStyleLbl="node1" presStyleIdx="0" presStyleCnt="3">
        <dgm:presLayoutVars>
          <dgm:bulletEnabled val="1"/>
        </dgm:presLayoutVars>
      </dgm:prSet>
      <dgm:spPr/>
    </dgm:pt>
    <dgm:pt modelId="{A09287E2-7434-44F2-8888-6D2BC8AC010A}" type="pres">
      <dgm:prSet presAssocID="{29C32C76-9974-4A70-9E8D-5F3701DFAA6B}" presName="sibTrans" presStyleCnt="0"/>
      <dgm:spPr/>
    </dgm:pt>
    <dgm:pt modelId="{BBA235BD-7EE3-4EE1-9B13-214C981D06BA}" type="pres">
      <dgm:prSet presAssocID="{7B13634D-4D25-46DF-AB70-44E7B6A4CD58}" presName="node" presStyleLbl="node1" presStyleIdx="1" presStyleCnt="3">
        <dgm:presLayoutVars>
          <dgm:bulletEnabled val="1"/>
        </dgm:presLayoutVars>
      </dgm:prSet>
      <dgm:spPr/>
    </dgm:pt>
    <dgm:pt modelId="{A3235236-19C0-4445-8E63-ADFBE8043A7A}" type="pres">
      <dgm:prSet presAssocID="{B04F1000-0D5F-47D6-B9FD-83D13ACC6D23}" presName="sibTrans" presStyleCnt="0"/>
      <dgm:spPr/>
    </dgm:pt>
    <dgm:pt modelId="{D7E2E2B3-C164-45AD-BBF8-29870273BA63}" type="pres">
      <dgm:prSet presAssocID="{0578CA14-F32F-40AA-B40C-6DDB546AB7B2}" presName="node" presStyleLbl="node1" presStyleIdx="2" presStyleCnt="3" custLinFactX="5938" custLinFactNeighborX="100000" custLinFactNeighborY="0">
        <dgm:presLayoutVars>
          <dgm:bulletEnabled val="1"/>
        </dgm:presLayoutVars>
      </dgm:prSet>
      <dgm:spPr/>
    </dgm:pt>
  </dgm:ptLst>
  <dgm:cxnLst>
    <dgm:cxn modelId="{D2E7D01A-8A2F-46EE-9F50-074442E040B9}" srcId="{984C3D82-1495-40EE-974A-36A6337058FD}" destId="{0578CA14-F32F-40AA-B40C-6DDB546AB7B2}" srcOrd="2" destOrd="0" parTransId="{2472A6C3-CD1A-4E76-8E44-033466A15605}" sibTransId="{11238998-2DF9-46EA-9DA4-FD0FEC1AC3BC}"/>
    <dgm:cxn modelId="{7026922E-5430-4706-9C72-7E736C9869CE}" srcId="{984C3D82-1495-40EE-974A-36A6337058FD}" destId="{7B13634D-4D25-46DF-AB70-44E7B6A4CD58}" srcOrd="1" destOrd="0" parTransId="{A483DB2E-6343-4259-8997-8BAB0208C95F}" sibTransId="{B04F1000-0D5F-47D6-B9FD-83D13ACC6D23}"/>
    <dgm:cxn modelId="{EE31C166-5604-405E-B29C-CD8C56438577}" type="presOf" srcId="{87A89B73-AC26-4AD1-BE15-4BDDD03859C4}" destId="{AE865EF3-EAA6-490A-BC8A-2C7E1BEA90E3}" srcOrd="0" destOrd="0" presId="urn:microsoft.com/office/officeart/2005/8/layout/hList6"/>
    <dgm:cxn modelId="{9F07F546-3031-4932-9443-61E104E4E846}" type="presOf" srcId="{984C3D82-1495-40EE-974A-36A6337058FD}" destId="{D23B792C-A5E6-4EC2-B92F-751C5B2A1B7E}" srcOrd="0" destOrd="0" presId="urn:microsoft.com/office/officeart/2005/8/layout/hList6"/>
    <dgm:cxn modelId="{72FA8B7D-BDF9-4D5E-B2AA-009FF093D5A7}" srcId="{984C3D82-1495-40EE-974A-36A6337058FD}" destId="{87A89B73-AC26-4AD1-BE15-4BDDD03859C4}" srcOrd="0" destOrd="0" parTransId="{AC671145-A24C-4992-B27E-C51AD8E60FB9}" sibTransId="{29C32C76-9974-4A70-9E8D-5F3701DFAA6B}"/>
    <dgm:cxn modelId="{A0F0C6A7-020E-4C6C-A47D-1D2FA1D3B921}" type="presOf" srcId="{7B13634D-4D25-46DF-AB70-44E7B6A4CD58}" destId="{BBA235BD-7EE3-4EE1-9B13-214C981D06BA}" srcOrd="0" destOrd="0" presId="urn:microsoft.com/office/officeart/2005/8/layout/hList6"/>
    <dgm:cxn modelId="{786068A8-23C5-45F8-8791-04476CD5FFE7}" type="presOf" srcId="{0578CA14-F32F-40AA-B40C-6DDB546AB7B2}" destId="{D7E2E2B3-C164-45AD-BBF8-29870273BA63}" srcOrd="0" destOrd="0" presId="urn:microsoft.com/office/officeart/2005/8/layout/hList6"/>
    <dgm:cxn modelId="{7088ED22-B646-4FF0-9A9E-CA4A69D2E2CF}" type="presParOf" srcId="{D23B792C-A5E6-4EC2-B92F-751C5B2A1B7E}" destId="{AE865EF3-EAA6-490A-BC8A-2C7E1BEA90E3}" srcOrd="0" destOrd="0" presId="urn:microsoft.com/office/officeart/2005/8/layout/hList6"/>
    <dgm:cxn modelId="{4519E522-0422-4EC8-A8F9-3FF3EAAD0107}" type="presParOf" srcId="{D23B792C-A5E6-4EC2-B92F-751C5B2A1B7E}" destId="{A09287E2-7434-44F2-8888-6D2BC8AC010A}" srcOrd="1" destOrd="0" presId="urn:microsoft.com/office/officeart/2005/8/layout/hList6"/>
    <dgm:cxn modelId="{E0A38698-85D1-48D6-85E7-554427B8EFCC}" type="presParOf" srcId="{D23B792C-A5E6-4EC2-B92F-751C5B2A1B7E}" destId="{BBA235BD-7EE3-4EE1-9B13-214C981D06BA}" srcOrd="2" destOrd="0" presId="urn:microsoft.com/office/officeart/2005/8/layout/hList6"/>
    <dgm:cxn modelId="{AB9DBDEC-DE08-476F-8C46-D79584852AA1}" type="presParOf" srcId="{D23B792C-A5E6-4EC2-B92F-751C5B2A1B7E}" destId="{A3235236-19C0-4445-8E63-ADFBE8043A7A}" srcOrd="3" destOrd="0" presId="urn:microsoft.com/office/officeart/2005/8/layout/hList6"/>
    <dgm:cxn modelId="{7DDCB4B4-734C-4454-B617-C474EACCADA8}" type="presParOf" srcId="{D23B792C-A5E6-4EC2-B92F-751C5B2A1B7E}" destId="{D7E2E2B3-C164-45AD-BBF8-29870273BA6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846FA64-735D-4BBF-8832-B31B34898381}"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s-CO"/>
        </a:p>
      </dgm:t>
    </dgm:pt>
    <dgm:pt modelId="{38089AD7-427E-4305-9536-D12A78936F44}">
      <dgm:prSet custT="1"/>
      <dgm:spPr/>
      <dgm:t>
        <a:bodyPr/>
        <a:lstStyle/>
        <a:p>
          <a:pPr rtl="0"/>
          <a:r>
            <a:rPr lang="es-CO" sz="1400" b="0"/>
            <a:t>Lineal o Militar</a:t>
          </a:r>
        </a:p>
      </dgm:t>
    </dgm:pt>
    <dgm:pt modelId="{33D414B1-4935-4188-8D09-212ABDF79E24}" type="parTrans" cxnId="{EE525595-EA70-41BC-B6FB-93313DBD072B}">
      <dgm:prSet/>
      <dgm:spPr/>
      <dgm:t>
        <a:bodyPr/>
        <a:lstStyle/>
        <a:p>
          <a:endParaRPr lang="es-CO"/>
        </a:p>
      </dgm:t>
    </dgm:pt>
    <dgm:pt modelId="{7C19461D-7B80-4730-A3E6-2107914F43FD}" type="sibTrans" cxnId="{EE525595-EA70-41BC-B6FB-93313DBD072B}">
      <dgm:prSet/>
      <dgm:spPr/>
      <dgm:t>
        <a:bodyPr/>
        <a:lstStyle/>
        <a:p>
          <a:endParaRPr lang="es-CO"/>
        </a:p>
      </dgm:t>
    </dgm:pt>
    <dgm:pt modelId="{775950D0-0133-4737-BE59-040FA8FF62B4}">
      <dgm:prSet custT="1"/>
      <dgm:spPr/>
      <dgm:t>
        <a:bodyPr/>
        <a:lstStyle/>
        <a:p>
          <a:pPr rtl="0"/>
          <a:r>
            <a:rPr lang="es-CO" sz="1400" b="0"/>
            <a:t>Funcional o de Taylor</a:t>
          </a:r>
        </a:p>
      </dgm:t>
    </dgm:pt>
    <dgm:pt modelId="{F98AB879-8AEE-4CC9-B1B0-DED6878FFCDD}" type="parTrans" cxnId="{684E8647-DAC8-427B-BB6A-A3462D002622}">
      <dgm:prSet/>
      <dgm:spPr/>
      <dgm:t>
        <a:bodyPr/>
        <a:lstStyle/>
        <a:p>
          <a:endParaRPr lang="es-CO"/>
        </a:p>
      </dgm:t>
    </dgm:pt>
    <dgm:pt modelId="{CF0D022D-0292-423E-B381-D805E02D253A}" type="sibTrans" cxnId="{684E8647-DAC8-427B-BB6A-A3462D002622}">
      <dgm:prSet/>
      <dgm:spPr/>
      <dgm:t>
        <a:bodyPr/>
        <a:lstStyle/>
        <a:p>
          <a:endParaRPr lang="es-CO"/>
        </a:p>
      </dgm:t>
    </dgm:pt>
    <dgm:pt modelId="{07E941E4-82BA-44B2-B869-BF7765934B98}">
      <dgm:prSet custT="1"/>
      <dgm:spPr/>
      <dgm:t>
        <a:bodyPr/>
        <a:lstStyle/>
        <a:p>
          <a:pPr rtl="0"/>
          <a:r>
            <a:rPr lang="es-CO" sz="1400" b="0"/>
            <a:t>Lineo-Funcional</a:t>
          </a:r>
        </a:p>
      </dgm:t>
    </dgm:pt>
    <dgm:pt modelId="{0EB99E76-FF7A-47E5-A63E-BEBFBF8EE39C}" type="parTrans" cxnId="{356ECBBC-CB21-4E02-AC18-1C615BE7FAB5}">
      <dgm:prSet/>
      <dgm:spPr/>
      <dgm:t>
        <a:bodyPr/>
        <a:lstStyle/>
        <a:p>
          <a:endParaRPr lang="es-CO"/>
        </a:p>
      </dgm:t>
    </dgm:pt>
    <dgm:pt modelId="{25C221D4-F090-4DEE-B548-BB252E427A4D}" type="sibTrans" cxnId="{356ECBBC-CB21-4E02-AC18-1C615BE7FAB5}">
      <dgm:prSet/>
      <dgm:spPr/>
      <dgm:t>
        <a:bodyPr/>
        <a:lstStyle/>
        <a:p>
          <a:endParaRPr lang="es-CO"/>
        </a:p>
      </dgm:t>
    </dgm:pt>
    <dgm:pt modelId="{B2603DD4-CE44-49AE-AF5E-FB0BBD91D725}">
      <dgm:prSet custT="1"/>
      <dgm:spPr/>
      <dgm:t>
        <a:bodyPr/>
        <a:lstStyle/>
        <a:p>
          <a:pPr rtl="0"/>
          <a:r>
            <a:rPr lang="es-CO" sz="1400" b="0" err="1"/>
            <a:t>Staff</a:t>
          </a:r>
          <a:endParaRPr lang="es-CO" sz="1400" b="0"/>
        </a:p>
      </dgm:t>
    </dgm:pt>
    <dgm:pt modelId="{83C322E2-044E-42A6-A23E-9E54F43A94E6}" type="parTrans" cxnId="{B88598BF-0735-43BD-8C07-3EFBE7960F46}">
      <dgm:prSet/>
      <dgm:spPr/>
      <dgm:t>
        <a:bodyPr/>
        <a:lstStyle/>
        <a:p>
          <a:endParaRPr lang="es-CO"/>
        </a:p>
      </dgm:t>
    </dgm:pt>
    <dgm:pt modelId="{12AAC703-9CBD-44E7-B54D-E7374C7D94F2}" type="sibTrans" cxnId="{B88598BF-0735-43BD-8C07-3EFBE7960F46}">
      <dgm:prSet/>
      <dgm:spPr/>
      <dgm:t>
        <a:bodyPr/>
        <a:lstStyle/>
        <a:p>
          <a:endParaRPr lang="es-CO"/>
        </a:p>
      </dgm:t>
    </dgm:pt>
    <dgm:pt modelId="{0F5BB702-5925-4989-8053-2B0D04669A24}">
      <dgm:prSet custT="1"/>
      <dgm:spPr/>
      <dgm:t>
        <a:bodyPr/>
        <a:lstStyle/>
        <a:p>
          <a:pPr rtl="0"/>
          <a:r>
            <a:rPr lang="es-CO" sz="1400" b="0"/>
            <a:t>Por Comités</a:t>
          </a:r>
        </a:p>
      </dgm:t>
    </dgm:pt>
    <dgm:pt modelId="{256C19BB-54ED-4DEA-96B4-29FADA17631D}" type="parTrans" cxnId="{2C60F40A-DEFE-4014-A2DF-402E6C6B0AC9}">
      <dgm:prSet/>
      <dgm:spPr/>
      <dgm:t>
        <a:bodyPr/>
        <a:lstStyle/>
        <a:p>
          <a:endParaRPr lang="es-CO"/>
        </a:p>
      </dgm:t>
    </dgm:pt>
    <dgm:pt modelId="{1B2262D5-54C4-45BD-A267-05C50E888760}" type="sibTrans" cxnId="{2C60F40A-DEFE-4014-A2DF-402E6C6B0AC9}">
      <dgm:prSet/>
      <dgm:spPr/>
      <dgm:t>
        <a:bodyPr/>
        <a:lstStyle/>
        <a:p>
          <a:endParaRPr lang="es-CO"/>
        </a:p>
      </dgm:t>
    </dgm:pt>
    <dgm:pt modelId="{505575A3-4A8E-4FC2-886B-1F48610419CC}">
      <dgm:prSet custT="1"/>
      <dgm:spPr/>
      <dgm:t>
        <a:bodyPr/>
        <a:lstStyle/>
        <a:p>
          <a:pPr rtl="0"/>
          <a:r>
            <a:rPr lang="es-CO" sz="1400" b="0"/>
            <a:t>Matricial</a:t>
          </a:r>
        </a:p>
      </dgm:t>
    </dgm:pt>
    <dgm:pt modelId="{F065E90B-08B3-4596-BB59-DFD4F4EEA401}" type="parTrans" cxnId="{33F8ED33-FCB0-4170-A56D-D0BA9742D5CF}">
      <dgm:prSet/>
      <dgm:spPr/>
      <dgm:t>
        <a:bodyPr/>
        <a:lstStyle/>
        <a:p>
          <a:endParaRPr lang="es-CO"/>
        </a:p>
      </dgm:t>
    </dgm:pt>
    <dgm:pt modelId="{CD75ACAE-59AC-470C-93CE-F605ABC2CECB}" type="sibTrans" cxnId="{33F8ED33-FCB0-4170-A56D-D0BA9742D5CF}">
      <dgm:prSet/>
      <dgm:spPr/>
      <dgm:t>
        <a:bodyPr/>
        <a:lstStyle/>
        <a:p>
          <a:endParaRPr lang="es-CO"/>
        </a:p>
      </dgm:t>
    </dgm:pt>
    <dgm:pt modelId="{BDAE1FB1-7F06-43F2-8539-64F581AC971A}" type="pres">
      <dgm:prSet presAssocID="{5846FA64-735D-4BBF-8832-B31B34898381}" presName="Name0" presStyleCnt="0">
        <dgm:presLayoutVars>
          <dgm:dir/>
          <dgm:resizeHandles val="exact"/>
        </dgm:presLayoutVars>
      </dgm:prSet>
      <dgm:spPr/>
    </dgm:pt>
    <dgm:pt modelId="{AE1FA234-BD58-4E10-8E48-D0AA88EE0EE2}" type="pres">
      <dgm:prSet presAssocID="{38089AD7-427E-4305-9536-D12A78936F44}" presName="Name5" presStyleLbl="vennNode1" presStyleIdx="0" presStyleCnt="6">
        <dgm:presLayoutVars>
          <dgm:bulletEnabled val="1"/>
        </dgm:presLayoutVars>
      </dgm:prSet>
      <dgm:spPr/>
    </dgm:pt>
    <dgm:pt modelId="{2ABC1AF3-30BE-46E1-86B6-33742861775E}" type="pres">
      <dgm:prSet presAssocID="{7C19461D-7B80-4730-A3E6-2107914F43FD}" presName="space" presStyleCnt="0"/>
      <dgm:spPr/>
    </dgm:pt>
    <dgm:pt modelId="{0CB0E9DE-291A-420C-987E-6136A0E3D5EF}" type="pres">
      <dgm:prSet presAssocID="{775950D0-0133-4737-BE59-040FA8FF62B4}" presName="Name5" presStyleLbl="vennNode1" presStyleIdx="1" presStyleCnt="6">
        <dgm:presLayoutVars>
          <dgm:bulletEnabled val="1"/>
        </dgm:presLayoutVars>
      </dgm:prSet>
      <dgm:spPr/>
    </dgm:pt>
    <dgm:pt modelId="{ED783FC7-FD4F-4D9C-8E67-ADE779039002}" type="pres">
      <dgm:prSet presAssocID="{CF0D022D-0292-423E-B381-D805E02D253A}" presName="space" presStyleCnt="0"/>
      <dgm:spPr/>
    </dgm:pt>
    <dgm:pt modelId="{567DD0AC-3BED-404F-83B6-E73E7D2B24D3}" type="pres">
      <dgm:prSet presAssocID="{07E941E4-82BA-44B2-B869-BF7765934B98}" presName="Name5" presStyleLbl="vennNode1" presStyleIdx="2" presStyleCnt="6">
        <dgm:presLayoutVars>
          <dgm:bulletEnabled val="1"/>
        </dgm:presLayoutVars>
      </dgm:prSet>
      <dgm:spPr/>
    </dgm:pt>
    <dgm:pt modelId="{6B8920D0-D135-4391-AA82-E7E82A2008E5}" type="pres">
      <dgm:prSet presAssocID="{25C221D4-F090-4DEE-B548-BB252E427A4D}" presName="space" presStyleCnt="0"/>
      <dgm:spPr/>
    </dgm:pt>
    <dgm:pt modelId="{963AEB49-D2F4-4580-9BB8-0DF77084CA18}" type="pres">
      <dgm:prSet presAssocID="{B2603DD4-CE44-49AE-AF5E-FB0BBD91D725}" presName="Name5" presStyleLbl="vennNode1" presStyleIdx="3" presStyleCnt="6">
        <dgm:presLayoutVars>
          <dgm:bulletEnabled val="1"/>
        </dgm:presLayoutVars>
      </dgm:prSet>
      <dgm:spPr/>
    </dgm:pt>
    <dgm:pt modelId="{1AA2A346-E0C3-402C-9BA8-22531E720131}" type="pres">
      <dgm:prSet presAssocID="{12AAC703-9CBD-44E7-B54D-E7374C7D94F2}" presName="space" presStyleCnt="0"/>
      <dgm:spPr/>
    </dgm:pt>
    <dgm:pt modelId="{DDFE2618-8045-4376-A451-97574D730FB0}" type="pres">
      <dgm:prSet presAssocID="{0F5BB702-5925-4989-8053-2B0D04669A24}" presName="Name5" presStyleLbl="vennNode1" presStyleIdx="4" presStyleCnt="6">
        <dgm:presLayoutVars>
          <dgm:bulletEnabled val="1"/>
        </dgm:presLayoutVars>
      </dgm:prSet>
      <dgm:spPr/>
    </dgm:pt>
    <dgm:pt modelId="{0771B8DD-EBA7-4466-97A8-74BE1EB1495F}" type="pres">
      <dgm:prSet presAssocID="{1B2262D5-54C4-45BD-A267-05C50E888760}" presName="space" presStyleCnt="0"/>
      <dgm:spPr/>
    </dgm:pt>
    <dgm:pt modelId="{4C35C2A1-2428-4572-931A-C791E0ACD0B3}" type="pres">
      <dgm:prSet presAssocID="{505575A3-4A8E-4FC2-886B-1F48610419CC}" presName="Name5" presStyleLbl="vennNode1" presStyleIdx="5" presStyleCnt="6">
        <dgm:presLayoutVars>
          <dgm:bulletEnabled val="1"/>
        </dgm:presLayoutVars>
      </dgm:prSet>
      <dgm:spPr/>
    </dgm:pt>
  </dgm:ptLst>
  <dgm:cxnLst>
    <dgm:cxn modelId="{2C60F40A-DEFE-4014-A2DF-402E6C6B0AC9}" srcId="{5846FA64-735D-4BBF-8832-B31B34898381}" destId="{0F5BB702-5925-4989-8053-2B0D04669A24}" srcOrd="4" destOrd="0" parTransId="{256C19BB-54ED-4DEA-96B4-29FADA17631D}" sibTransId="{1B2262D5-54C4-45BD-A267-05C50E888760}"/>
    <dgm:cxn modelId="{49236D0E-607F-416C-B60F-041EE8B1E29D}" type="presOf" srcId="{775950D0-0133-4737-BE59-040FA8FF62B4}" destId="{0CB0E9DE-291A-420C-987E-6136A0E3D5EF}" srcOrd="0" destOrd="0" presId="urn:microsoft.com/office/officeart/2005/8/layout/venn3"/>
    <dgm:cxn modelId="{CAA6DE24-9322-43D4-AE2F-7D5B3DA15ED0}" type="presOf" srcId="{0F5BB702-5925-4989-8053-2B0D04669A24}" destId="{DDFE2618-8045-4376-A451-97574D730FB0}" srcOrd="0" destOrd="0" presId="urn:microsoft.com/office/officeart/2005/8/layout/venn3"/>
    <dgm:cxn modelId="{5699C82E-073E-4BB6-B950-9A9301B7D31A}" type="presOf" srcId="{38089AD7-427E-4305-9536-D12A78936F44}" destId="{AE1FA234-BD58-4E10-8E48-D0AA88EE0EE2}" srcOrd="0" destOrd="0" presId="urn:microsoft.com/office/officeart/2005/8/layout/venn3"/>
    <dgm:cxn modelId="{33F8ED33-FCB0-4170-A56D-D0BA9742D5CF}" srcId="{5846FA64-735D-4BBF-8832-B31B34898381}" destId="{505575A3-4A8E-4FC2-886B-1F48610419CC}" srcOrd="5" destOrd="0" parTransId="{F065E90B-08B3-4596-BB59-DFD4F4EEA401}" sibTransId="{CD75ACAE-59AC-470C-93CE-F605ABC2CECB}"/>
    <dgm:cxn modelId="{6C71B036-CBD1-42DD-854A-36523A45434B}" type="presOf" srcId="{07E941E4-82BA-44B2-B869-BF7765934B98}" destId="{567DD0AC-3BED-404F-83B6-E73E7D2B24D3}" srcOrd="0" destOrd="0" presId="urn:microsoft.com/office/officeart/2005/8/layout/venn3"/>
    <dgm:cxn modelId="{684E8647-DAC8-427B-BB6A-A3462D002622}" srcId="{5846FA64-735D-4BBF-8832-B31B34898381}" destId="{775950D0-0133-4737-BE59-040FA8FF62B4}" srcOrd="1" destOrd="0" parTransId="{F98AB879-8AEE-4CC9-B1B0-DED6878FFCDD}" sibTransId="{CF0D022D-0292-423E-B381-D805E02D253A}"/>
    <dgm:cxn modelId="{EE525595-EA70-41BC-B6FB-93313DBD072B}" srcId="{5846FA64-735D-4BBF-8832-B31B34898381}" destId="{38089AD7-427E-4305-9536-D12A78936F44}" srcOrd="0" destOrd="0" parTransId="{33D414B1-4935-4188-8D09-212ABDF79E24}" sibTransId="{7C19461D-7B80-4730-A3E6-2107914F43FD}"/>
    <dgm:cxn modelId="{377BBDAD-CC13-4877-A31C-F0594B5CA5F2}" type="presOf" srcId="{B2603DD4-CE44-49AE-AF5E-FB0BBD91D725}" destId="{963AEB49-D2F4-4580-9BB8-0DF77084CA18}" srcOrd="0" destOrd="0" presId="urn:microsoft.com/office/officeart/2005/8/layout/venn3"/>
    <dgm:cxn modelId="{356ECBBC-CB21-4E02-AC18-1C615BE7FAB5}" srcId="{5846FA64-735D-4BBF-8832-B31B34898381}" destId="{07E941E4-82BA-44B2-B869-BF7765934B98}" srcOrd="2" destOrd="0" parTransId="{0EB99E76-FF7A-47E5-A63E-BEBFBF8EE39C}" sibTransId="{25C221D4-F090-4DEE-B548-BB252E427A4D}"/>
    <dgm:cxn modelId="{B88598BF-0735-43BD-8C07-3EFBE7960F46}" srcId="{5846FA64-735D-4BBF-8832-B31B34898381}" destId="{B2603DD4-CE44-49AE-AF5E-FB0BBD91D725}" srcOrd="3" destOrd="0" parTransId="{83C322E2-044E-42A6-A23E-9E54F43A94E6}" sibTransId="{12AAC703-9CBD-44E7-B54D-E7374C7D94F2}"/>
    <dgm:cxn modelId="{608768C4-9C01-40F1-8F5B-D006B95B0F41}" type="presOf" srcId="{5846FA64-735D-4BBF-8832-B31B34898381}" destId="{BDAE1FB1-7F06-43F2-8539-64F581AC971A}" srcOrd="0" destOrd="0" presId="urn:microsoft.com/office/officeart/2005/8/layout/venn3"/>
    <dgm:cxn modelId="{AE85F6D2-6777-4A73-AA69-BC4B5127DE96}" type="presOf" srcId="{505575A3-4A8E-4FC2-886B-1F48610419CC}" destId="{4C35C2A1-2428-4572-931A-C791E0ACD0B3}" srcOrd="0" destOrd="0" presId="urn:microsoft.com/office/officeart/2005/8/layout/venn3"/>
    <dgm:cxn modelId="{09BA88D0-87B6-4190-B33C-3CFBC33D1AC0}" type="presParOf" srcId="{BDAE1FB1-7F06-43F2-8539-64F581AC971A}" destId="{AE1FA234-BD58-4E10-8E48-D0AA88EE0EE2}" srcOrd="0" destOrd="0" presId="urn:microsoft.com/office/officeart/2005/8/layout/venn3"/>
    <dgm:cxn modelId="{E6B145A4-32DD-4C42-B57D-3B1A9CA3984D}" type="presParOf" srcId="{BDAE1FB1-7F06-43F2-8539-64F581AC971A}" destId="{2ABC1AF3-30BE-46E1-86B6-33742861775E}" srcOrd="1" destOrd="0" presId="urn:microsoft.com/office/officeart/2005/8/layout/venn3"/>
    <dgm:cxn modelId="{C53B65BF-8D7E-4712-A1AF-8341C7B14860}" type="presParOf" srcId="{BDAE1FB1-7F06-43F2-8539-64F581AC971A}" destId="{0CB0E9DE-291A-420C-987E-6136A0E3D5EF}" srcOrd="2" destOrd="0" presId="urn:microsoft.com/office/officeart/2005/8/layout/venn3"/>
    <dgm:cxn modelId="{347774F2-5188-47FE-BD5A-48E3486400B7}" type="presParOf" srcId="{BDAE1FB1-7F06-43F2-8539-64F581AC971A}" destId="{ED783FC7-FD4F-4D9C-8E67-ADE779039002}" srcOrd="3" destOrd="0" presId="urn:microsoft.com/office/officeart/2005/8/layout/venn3"/>
    <dgm:cxn modelId="{C281E695-A69B-4BD6-BF1A-075F8FC5C2F9}" type="presParOf" srcId="{BDAE1FB1-7F06-43F2-8539-64F581AC971A}" destId="{567DD0AC-3BED-404F-83B6-E73E7D2B24D3}" srcOrd="4" destOrd="0" presId="urn:microsoft.com/office/officeart/2005/8/layout/venn3"/>
    <dgm:cxn modelId="{38835462-218F-4F07-A788-BC37AB7ADA7B}" type="presParOf" srcId="{BDAE1FB1-7F06-43F2-8539-64F581AC971A}" destId="{6B8920D0-D135-4391-AA82-E7E82A2008E5}" srcOrd="5" destOrd="0" presId="urn:microsoft.com/office/officeart/2005/8/layout/venn3"/>
    <dgm:cxn modelId="{1BF8DBEE-D88C-43AF-B352-BB8F70F66769}" type="presParOf" srcId="{BDAE1FB1-7F06-43F2-8539-64F581AC971A}" destId="{963AEB49-D2F4-4580-9BB8-0DF77084CA18}" srcOrd="6" destOrd="0" presId="urn:microsoft.com/office/officeart/2005/8/layout/venn3"/>
    <dgm:cxn modelId="{82A62B0C-754B-489D-852C-D642556DDF1A}" type="presParOf" srcId="{BDAE1FB1-7F06-43F2-8539-64F581AC971A}" destId="{1AA2A346-E0C3-402C-9BA8-22531E720131}" srcOrd="7" destOrd="0" presId="urn:microsoft.com/office/officeart/2005/8/layout/venn3"/>
    <dgm:cxn modelId="{0F5D572D-41AA-4B5B-B2C5-76A7986CD8CE}" type="presParOf" srcId="{BDAE1FB1-7F06-43F2-8539-64F581AC971A}" destId="{DDFE2618-8045-4376-A451-97574D730FB0}" srcOrd="8" destOrd="0" presId="urn:microsoft.com/office/officeart/2005/8/layout/venn3"/>
    <dgm:cxn modelId="{DEC1CE53-D753-4A48-84A0-6F59C749162F}" type="presParOf" srcId="{BDAE1FB1-7F06-43F2-8539-64F581AC971A}" destId="{0771B8DD-EBA7-4466-97A8-74BE1EB1495F}" srcOrd="9" destOrd="0" presId="urn:microsoft.com/office/officeart/2005/8/layout/venn3"/>
    <dgm:cxn modelId="{5BEAC048-EFD6-47F3-A295-DAF1E47C6B28}" type="presParOf" srcId="{BDAE1FB1-7F06-43F2-8539-64F581AC971A}" destId="{4C35C2A1-2428-4572-931A-C791E0ACD0B3}"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84C3D82-1495-40EE-974A-36A6337058FD}" type="doc">
      <dgm:prSet loTypeId="urn:microsoft.com/office/officeart/2005/8/layout/hList6" loCatId="list" qsTypeId="urn:microsoft.com/office/officeart/2005/8/quickstyle/3d5" qsCatId="3D" csTypeId="urn:microsoft.com/office/officeart/2005/8/colors/accent1_2" csCatId="accent1" phldr="1"/>
      <dgm:spPr/>
      <dgm:t>
        <a:bodyPr/>
        <a:lstStyle/>
        <a:p>
          <a:endParaRPr lang="es-CO"/>
        </a:p>
      </dgm:t>
    </dgm:pt>
    <dgm:pt modelId="{87A89B73-AC26-4AD1-BE15-4BDDD03859C4}">
      <dgm:prSet custT="1"/>
      <dgm:spPr/>
      <dgm:t>
        <a:bodyPr/>
        <a:lstStyle/>
        <a:p>
          <a:pPr rtl="0"/>
          <a:r>
            <a:rPr lang="es-CO" sz="1800" b="0">
              <a:solidFill>
                <a:schemeClr val="tx1"/>
              </a:solidFill>
              <a:latin typeface="Arial" pitchFamily="34" charset="0"/>
              <a:cs typeface="Arial" pitchFamily="34" charset="0"/>
            </a:rPr>
            <a:t>Recursos</a:t>
          </a:r>
        </a:p>
      </dgm:t>
    </dgm:pt>
    <dgm:pt modelId="{AC671145-A24C-4992-B27E-C51AD8E60FB9}" type="parTrans" cxnId="{72FA8B7D-BDF9-4D5E-B2AA-009FF093D5A7}">
      <dgm:prSet/>
      <dgm:spPr/>
      <dgm:t>
        <a:bodyPr/>
        <a:lstStyle/>
        <a:p>
          <a:endParaRPr lang="es-CO" sz="1000" b="0">
            <a:solidFill>
              <a:schemeClr val="tx1"/>
            </a:solidFill>
            <a:latin typeface="Arial" pitchFamily="34" charset="0"/>
            <a:cs typeface="Arial" pitchFamily="34" charset="0"/>
          </a:endParaRPr>
        </a:p>
      </dgm:t>
    </dgm:pt>
    <dgm:pt modelId="{29C32C76-9974-4A70-9E8D-5F3701DFAA6B}" type="sibTrans" cxnId="{72FA8B7D-BDF9-4D5E-B2AA-009FF093D5A7}">
      <dgm:prSet/>
      <dgm:spPr/>
      <dgm:t>
        <a:bodyPr/>
        <a:lstStyle/>
        <a:p>
          <a:endParaRPr lang="es-CO" sz="1000" b="0">
            <a:solidFill>
              <a:schemeClr val="tx1"/>
            </a:solidFill>
            <a:latin typeface="Arial" pitchFamily="34" charset="0"/>
            <a:cs typeface="Arial" pitchFamily="34" charset="0"/>
          </a:endParaRPr>
        </a:p>
      </dgm:t>
    </dgm:pt>
    <dgm:pt modelId="{7B13634D-4D25-46DF-AB70-44E7B6A4CD58}">
      <dgm:prSet custT="1"/>
      <dgm:spPr/>
      <dgm:t>
        <a:bodyPr/>
        <a:lstStyle/>
        <a:p>
          <a:pPr rtl="0"/>
          <a:r>
            <a:rPr lang="es-CO" sz="1800" b="0">
              <a:solidFill>
                <a:schemeClr val="tx1"/>
              </a:solidFill>
              <a:latin typeface="Arial" pitchFamily="34" charset="0"/>
              <a:cs typeface="Arial" pitchFamily="34" charset="0"/>
            </a:rPr>
            <a:t>Tipologías de Empresas</a:t>
          </a:r>
        </a:p>
      </dgm:t>
    </dgm:pt>
    <dgm:pt modelId="{A483DB2E-6343-4259-8997-8BAB0208C95F}" type="parTrans" cxnId="{7026922E-5430-4706-9C72-7E736C9869CE}">
      <dgm:prSet/>
      <dgm:spPr/>
      <dgm:t>
        <a:bodyPr/>
        <a:lstStyle/>
        <a:p>
          <a:endParaRPr lang="es-CO"/>
        </a:p>
      </dgm:t>
    </dgm:pt>
    <dgm:pt modelId="{B04F1000-0D5F-47D6-B9FD-83D13ACC6D23}" type="sibTrans" cxnId="{7026922E-5430-4706-9C72-7E736C9869CE}">
      <dgm:prSet/>
      <dgm:spPr/>
      <dgm:t>
        <a:bodyPr/>
        <a:lstStyle/>
        <a:p>
          <a:endParaRPr lang="es-CO"/>
        </a:p>
      </dgm:t>
    </dgm:pt>
    <dgm:pt modelId="{0578CA14-F32F-40AA-B40C-6DDB546AB7B2}">
      <dgm:prSet custT="1"/>
      <dgm:spPr>
        <a:solidFill>
          <a:srgbClr val="0070C0"/>
        </a:solidFill>
      </dgm:spPr>
      <dgm:t>
        <a:bodyPr/>
        <a:lstStyle/>
        <a:p>
          <a:pPr rtl="0"/>
          <a:r>
            <a:rPr lang="es-CO" sz="1800" b="0">
              <a:solidFill>
                <a:schemeClr val="tx1"/>
              </a:solidFill>
              <a:latin typeface="Arial" pitchFamily="34" charset="0"/>
              <a:cs typeface="Arial" pitchFamily="34" charset="0"/>
            </a:rPr>
            <a:t>Áreas Funcionales</a:t>
          </a:r>
        </a:p>
      </dgm:t>
    </dgm:pt>
    <dgm:pt modelId="{2472A6C3-CD1A-4E76-8E44-033466A15605}" type="parTrans" cxnId="{D2E7D01A-8A2F-46EE-9F50-074442E040B9}">
      <dgm:prSet/>
      <dgm:spPr/>
      <dgm:t>
        <a:bodyPr/>
        <a:lstStyle/>
        <a:p>
          <a:endParaRPr lang="es-CO"/>
        </a:p>
      </dgm:t>
    </dgm:pt>
    <dgm:pt modelId="{11238998-2DF9-46EA-9DA4-FD0FEC1AC3BC}" type="sibTrans" cxnId="{D2E7D01A-8A2F-46EE-9F50-074442E040B9}">
      <dgm:prSet/>
      <dgm:spPr/>
      <dgm:t>
        <a:bodyPr/>
        <a:lstStyle/>
        <a:p>
          <a:endParaRPr lang="es-CO"/>
        </a:p>
      </dgm:t>
    </dgm:pt>
    <dgm:pt modelId="{D23B792C-A5E6-4EC2-B92F-751C5B2A1B7E}" type="pres">
      <dgm:prSet presAssocID="{984C3D82-1495-40EE-974A-36A6337058FD}" presName="Name0" presStyleCnt="0">
        <dgm:presLayoutVars>
          <dgm:dir/>
          <dgm:resizeHandles val="exact"/>
        </dgm:presLayoutVars>
      </dgm:prSet>
      <dgm:spPr/>
    </dgm:pt>
    <dgm:pt modelId="{AE865EF3-EAA6-490A-BC8A-2C7E1BEA90E3}" type="pres">
      <dgm:prSet presAssocID="{87A89B73-AC26-4AD1-BE15-4BDDD03859C4}" presName="node" presStyleLbl="node1" presStyleIdx="0" presStyleCnt="3">
        <dgm:presLayoutVars>
          <dgm:bulletEnabled val="1"/>
        </dgm:presLayoutVars>
      </dgm:prSet>
      <dgm:spPr/>
    </dgm:pt>
    <dgm:pt modelId="{A09287E2-7434-44F2-8888-6D2BC8AC010A}" type="pres">
      <dgm:prSet presAssocID="{29C32C76-9974-4A70-9E8D-5F3701DFAA6B}" presName="sibTrans" presStyleCnt="0"/>
      <dgm:spPr/>
    </dgm:pt>
    <dgm:pt modelId="{BBA235BD-7EE3-4EE1-9B13-214C981D06BA}" type="pres">
      <dgm:prSet presAssocID="{7B13634D-4D25-46DF-AB70-44E7B6A4CD58}" presName="node" presStyleLbl="node1" presStyleIdx="1" presStyleCnt="3">
        <dgm:presLayoutVars>
          <dgm:bulletEnabled val="1"/>
        </dgm:presLayoutVars>
      </dgm:prSet>
      <dgm:spPr/>
    </dgm:pt>
    <dgm:pt modelId="{A3235236-19C0-4445-8E63-ADFBE8043A7A}" type="pres">
      <dgm:prSet presAssocID="{B04F1000-0D5F-47D6-B9FD-83D13ACC6D23}" presName="sibTrans" presStyleCnt="0"/>
      <dgm:spPr/>
    </dgm:pt>
    <dgm:pt modelId="{D7E2E2B3-C164-45AD-BBF8-29870273BA63}" type="pres">
      <dgm:prSet presAssocID="{0578CA14-F32F-40AA-B40C-6DDB546AB7B2}" presName="node" presStyleLbl="node1" presStyleIdx="2" presStyleCnt="3" custLinFactX="5938" custLinFactNeighborX="100000" custLinFactNeighborY="0">
        <dgm:presLayoutVars>
          <dgm:bulletEnabled val="1"/>
        </dgm:presLayoutVars>
      </dgm:prSet>
      <dgm:spPr/>
    </dgm:pt>
  </dgm:ptLst>
  <dgm:cxnLst>
    <dgm:cxn modelId="{D2E7D01A-8A2F-46EE-9F50-074442E040B9}" srcId="{984C3D82-1495-40EE-974A-36A6337058FD}" destId="{0578CA14-F32F-40AA-B40C-6DDB546AB7B2}" srcOrd="2" destOrd="0" parTransId="{2472A6C3-CD1A-4E76-8E44-033466A15605}" sibTransId="{11238998-2DF9-46EA-9DA4-FD0FEC1AC3BC}"/>
    <dgm:cxn modelId="{7026922E-5430-4706-9C72-7E736C9869CE}" srcId="{984C3D82-1495-40EE-974A-36A6337058FD}" destId="{7B13634D-4D25-46DF-AB70-44E7B6A4CD58}" srcOrd="1" destOrd="0" parTransId="{A483DB2E-6343-4259-8997-8BAB0208C95F}" sibTransId="{B04F1000-0D5F-47D6-B9FD-83D13ACC6D23}"/>
    <dgm:cxn modelId="{C0C81E60-E66D-4116-B4BF-1B2BFC4C55E1}" type="presOf" srcId="{87A89B73-AC26-4AD1-BE15-4BDDD03859C4}" destId="{AE865EF3-EAA6-490A-BC8A-2C7E1BEA90E3}" srcOrd="0" destOrd="0" presId="urn:microsoft.com/office/officeart/2005/8/layout/hList6"/>
    <dgm:cxn modelId="{50F3C872-5DD3-48C9-A5E8-B24DBC3B4021}" type="presOf" srcId="{0578CA14-F32F-40AA-B40C-6DDB546AB7B2}" destId="{D7E2E2B3-C164-45AD-BBF8-29870273BA63}" srcOrd="0" destOrd="0" presId="urn:microsoft.com/office/officeart/2005/8/layout/hList6"/>
    <dgm:cxn modelId="{72FA8B7D-BDF9-4D5E-B2AA-009FF093D5A7}" srcId="{984C3D82-1495-40EE-974A-36A6337058FD}" destId="{87A89B73-AC26-4AD1-BE15-4BDDD03859C4}" srcOrd="0" destOrd="0" parTransId="{AC671145-A24C-4992-B27E-C51AD8E60FB9}" sibTransId="{29C32C76-9974-4A70-9E8D-5F3701DFAA6B}"/>
    <dgm:cxn modelId="{C6253DCB-8685-44A8-8F6C-B73C478E8625}" type="presOf" srcId="{984C3D82-1495-40EE-974A-36A6337058FD}" destId="{D23B792C-A5E6-4EC2-B92F-751C5B2A1B7E}" srcOrd="0" destOrd="0" presId="urn:microsoft.com/office/officeart/2005/8/layout/hList6"/>
    <dgm:cxn modelId="{C969FADE-2349-4B97-BD0E-E06E0C930E67}" type="presOf" srcId="{7B13634D-4D25-46DF-AB70-44E7B6A4CD58}" destId="{BBA235BD-7EE3-4EE1-9B13-214C981D06BA}" srcOrd="0" destOrd="0" presId="urn:microsoft.com/office/officeart/2005/8/layout/hList6"/>
    <dgm:cxn modelId="{33A30D41-ADED-4530-AB3F-3D819ED23485}" type="presParOf" srcId="{D23B792C-A5E6-4EC2-B92F-751C5B2A1B7E}" destId="{AE865EF3-EAA6-490A-BC8A-2C7E1BEA90E3}" srcOrd="0" destOrd="0" presId="urn:microsoft.com/office/officeart/2005/8/layout/hList6"/>
    <dgm:cxn modelId="{B1838E54-CEB1-44C2-858E-2716428BC762}" type="presParOf" srcId="{D23B792C-A5E6-4EC2-B92F-751C5B2A1B7E}" destId="{A09287E2-7434-44F2-8888-6D2BC8AC010A}" srcOrd="1" destOrd="0" presId="urn:microsoft.com/office/officeart/2005/8/layout/hList6"/>
    <dgm:cxn modelId="{2D8861FC-6C94-4689-95B0-760E8BB5B968}" type="presParOf" srcId="{D23B792C-A5E6-4EC2-B92F-751C5B2A1B7E}" destId="{BBA235BD-7EE3-4EE1-9B13-214C981D06BA}" srcOrd="2" destOrd="0" presId="urn:microsoft.com/office/officeart/2005/8/layout/hList6"/>
    <dgm:cxn modelId="{93A252FD-19E4-415D-B4B5-C5EF30100CC5}" type="presParOf" srcId="{D23B792C-A5E6-4EC2-B92F-751C5B2A1B7E}" destId="{A3235236-19C0-4445-8E63-ADFBE8043A7A}" srcOrd="3" destOrd="0" presId="urn:microsoft.com/office/officeart/2005/8/layout/hList6"/>
    <dgm:cxn modelId="{C4CB46E2-6880-4EC1-9430-C296D7186C96}" type="presParOf" srcId="{D23B792C-A5E6-4EC2-B92F-751C5B2A1B7E}" destId="{D7E2E2B3-C164-45AD-BBF8-29870273BA6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5535A0C-8A37-4F30-A03D-C3130C9D9A09}" type="doc">
      <dgm:prSet loTypeId="urn:microsoft.com/office/officeart/2005/8/layout/pyramid4" loCatId="relationship" qsTypeId="urn:microsoft.com/office/officeart/2005/8/quickstyle/3d3" qsCatId="3D" csTypeId="urn:microsoft.com/office/officeart/2005/8/colors/accent1_2" csCatId="accent1" phldr="1"/>
      <dgm:spPr/>
      <dgm:t>
        <a:bodyPr/>
        <a:lstStyle/>
        <a:p>
          <a:endParaRPr lang="es-CO"/>
        </a:p>
      </dgm:t>
    </dgm:pt>
    <dgm:pt modelId="{838784EA-2ED4-4979-B896-5D8F1F4CE7AF}">
      <dgm:prSet custT="1"/>
      <dgm:spPr/>
      <dgm:t>
        <a:bodyPr/>
        <a:lstStyle/>
        <a:p>
          <a:pPr rtl="0"/>
          <a:r>
            <a:rPr lang="es-CO" sz="1800" b="0">
              <a:solidFill>
                <a:schemeClr val="tx1"/>
              </a:solidFill>
            </a:rPr>
            <a:t>Producción</a:t>
          </a:r>
        </a:p>
      </dgm:t>
    </dgm:pt>
    <dgm:pt modelId="{5A35A326-A11A-438B-B662-4D976DBF32A9}" type="parTrans" cxnId="{3F9DDDE4-864D-490C-972A-1ABEF17C0A2F}">
      <dgm:prSet/>
      <dgm:spPr/>
      <dgm:t>
        <a:bodyPr/>
        <a:lstStyle/>
        <a:p>
          <a:endParaRPr lang="es-CO" sz="2400"/>
        </a:p>
      </dgm:t>
    </dgm:pt>
    <dgm:pt modelId="{3C2C7D56-2B23-4EB0-B34A-9D4C96555DC3}" type="sibTrans" cxnId="{3F9DDDE4-864D-490C-972A-1ABEF17C0A2F}">
      <dgm:prSet/>
      <dgm:spPr/>
      <dgm:t>
        <a:bodyPr/>
        <a:lstStyle/>
        <a:p>
          <a:endParaRPr lang="es-CO" sz="2400"/>
        </a:p>
      </dgm:t>
    </dgm:pt>
    <dgm:pt modelId="{8721F191-6153-44B3-A282-7ED188406604}">
      <dgm:prSet custT="1"/>
      <dgm:spPr/>
      <dgm:t>
        <a:bodyPr/>
        <a:lstStyle/>
        <a:p>
          <a:pPr rtl="0"/>
          <a:r>
            <a:rPr lang="es-CO" sz="1800" b="0">
              <a:solidFill>
                <a:schemeClr val="tx1"/>
              </a:solidFill>
            </a:rPr>
            <a:t>Mercadeo y Ventas</a:t>
          </a:r>
        </a:p>
      </dgm:t>
    </dgm:pt>
    <dgm:pt modelId="{BEB3F2D6-A582-49B7-8E78-C885DCE4F681}" type="parTrans" cxnId="{0D469CAD-DBE7-49F6-BB27-6B72F4CCF4F5}">
      <dgm:prSet/>
      <dgm:spPr/>
      <dgm:t>
        <a:bodyPr/>
        <a:lstStyle/>
        <a:p>
          <a:endParaRPr lang="es-CO" sz="2400"/>
        </a:p>
      </dgm:t>
    </dgm:pt>
    <dgm:pt modelId="{83A5DCA7-BF1E-4104-AB72-F2CD60217480}" type="sibTrans" cxnId="{0D469CAD-DBE7-49F6-BB27-6B72F4CCF4F5}">
      <dgm:prSet/>
      <dgm:spPr/>
      <dgm:t>
        <a:bodyPr/>
        <a:lstStyle/>
        <a:p>
          <a:endParaRPr lang="es-CO" sz="2400"/>
        </a:p>
      </dgm:t>
    </dgm:pt>
    <dgm:pt modelId="{C9923C28-029A-468B-BD81-4B78C1267D25}">
      <dgm:prSet custT="1"/>
      <dgm:spPr/>
      <dgm:t>
        <a:bodyPr/>
        <a:lstStyle/>
        <a:p>
          <a:pPr rtl="0"/>
          <a:r>
            <a:rPr lang="es-CO" sz="1800" b="0">
              <a:solidFill>
                <a:schemeClr val="tx1"/>
              </a:solidFill>
            </a:rPr>
            <a:t>Recursos Humanos</a:t>
          </a:r>
        </a:p>
      </dgm:t>
    </dgm:pt>
    <dgm:pt modelId="{D39C2C46-96D4-4102-9E13-275FBDB85CEF}" type="parTrans" cxnId="{894356E3-2B6F-473B-9F0A-2E9256647E53}">
      <dgm:prSet/>
      <dgm:spPr/>
      <dgm:t>
        <a:bodyPr/>
        <a:lstStyle/>
        <a:p>
          <a:endParaRPr lang="es-CO" sz="2400"/>
        </a:p>
      </dgm:t>
    </dgm:pt>
    <dgm:pt modelId="{CEEE8B1E-51AA-46AB-92C1-01D8881D1D41}" type="sibTrans" cxnId="{894356E3-2B6F-473B-9F0A-2E9256647E53}">
      <dgm:prSet/>
      <dgm:spPr/>
      <dgm:t>
        <a:bodyPr/>
        <a:lstStyle/>
        <a:p>
          <a:endParaRPr lang="es-CO" sz="2400"/>
        </a:p>
      </dgm:t>
    </dgm:pt>
    <dgm:pt modelId="{F2828105-31C8-4B10-AD4F-F110B39EDBA9}">
      <dgm:prSet custT="1"/>
      <dgm:spPr/>
      <dgm:t>
        <a:bodyPr/>
        <a:lstStyle/>
        <a:p>
          <a:pPr rtl="0"/>
          <a:r>
            <a:rPr lang="es-CO" sz="1800" b="0">
              <a:solidFill>
                <a:schemeClr val="tx1"/>
              </a:solidFill>
            </a:rPr>
            <a:t>Financiera</a:t>
          </a:r>
        </a:p>
      </dgm:t>
    </dgm:pt>
    <dgm:pt modelId="{2F260443-D934-4B5E-8504-7D3195E01A51}" type="parTrans" cxnId="{94CD3859-4472-48F1-8947-5D5ABB224FE3}">
      <dgm:prSet/>
      <dgm:spPr/>
      <dgm:t>
        <a:bodyPr/>
        <a:lstStyle/>
        <a:p>
          <a:endParaRPr lang="es-CO" sz="2400"/>
        </a:p>
      </dgm:t>
    </dgm:pt>
    <dgm:pt modelId="{60F7FCD5-2B9F-4A97-B085-8CDC2AA397D8}" type="sibTrans" cxnId="{94CD3859-4472-48F1-8947-5D5ABB224FE3}">
      <dgm:prSet/>
      <dgm:spPr/>
      <dgm:t>
        <a:bodyPr/>
        <a:lstStyle/>
        <a:p>
          <a:endParaRPr lang="es-CO" sz="2400"/>
        </a:p>
      </dgm:t>
    </dgm:pt>
    <dgm:pt modelId="{1C4BC9D1-8365-440F-A064-EE1CFC5D0196}" type="pres">
      <dgm:prSet presAssocID="{E5535A0C-8A37-4F30-A03D-C3130C9D9A09}" presName="compositeShape" presStyleCnt="0">
        <dgm:presLayoutVars>
          <dgm:chMax val="9"/>
          <dgm:dir/>
          <dgm:resizeHandles val="exact"/>
        </dgm:presLayoutVars>
      </dgm:prSet>
      <dgm:spPr/>
    </dgm:pt>
    <dgm:pt modelId="{B72DF3E3-F66C-4B81-AFEF-C733FB988802}" type="pres">
      <dgm:prSet presAssocID="{E5535A0C-8A37-4F30-A03D-C3130C9D9A09}" presName="triangle1" presStyleLbl="node1" presStyleIdx="0" presStyleCnt="4">
        <dgm:presLayoutVars>
          <dgm:bulletEnabled val="1"/>
        </dgm:presLayoutVars>
      </dgm:prSet>
      <dgm:spPr/>
    </dgm:pt>
    <dgm:pt modelId="{000654DA-2A0A-4233-ABF3-C6F2221EE2F2}" type="pres">
      <dgm:prSet presAssocID="{E5535A0C-8A37-4F30-A03D-C3130C9D9A09}" presName="triangle2" presStyleLbl="node1" presStyleIdx="1" presStyleCnt="4">
        <dgm:presLayoutVars>
          <dgm:bulletEnabled val="1"/>
        </dgm:presLayoutVars>
      </dgm:prSet>
      <dgm:spPr/>
    </dgm:pt>
    <dgm:pt modelId="{8FD63FD0-F7B3-491A-BB73-EC5C160EE4E2}" type="pres">
      <dgm:prSet presAssocID="{E5535A0C-8A37-4F30-A03D-C3130C9D9A09}" presName="triangle3" presStyleLbl="node1" presStyleIdx="2" presStyleCnt="4" custLinFactNeighborX="2725">
        <dgm:presLayoutVars>
          <dgm:bulletEnabled val="1"/>
        </dgm:presLayoutVars>
      </dgm:prSet>
      <dgm:spPr/>
    </dgm:pt>
    <dgm:pt modelId="{C74329BD-391F-4956-9743-20C9CE25A67B}" type="pres">
      <dgm:prSet presAssocID="{E5535A0C-8A37-4F30-A03D-C3130C9D9A09}" presName="triangle4" presStyleLbl="node1" presStyleIdx="3" presStyleCnt="4">
        <dgm:presLayoutVars>
          <dgm:bulletEnabled val="1"/>
        </dgm:presLayoutVars>
      </dgm:prSet>
      <dgm:spPr/>
    </dgm:pt>
  </dgm:ptLst>
  <dgm:cxnLst>
    <dgm:cxn modelId="{61C6711D-CB41-4C27-B407-55F27461FE98}" type="presOf" srcId="{C9923C28-029A-468B-BD81-4B78C1267D25}" destId="{8FD63FD0-F7B3-491A-BB73-EC5C160EE4E2}" srcOrd="0" destOrd="0" presId="urn:microsoft.com/office/officeart/2005/8/layout/pyramid4"/>
    <dgm:cxn modelId="{94A4FA31-0836-4C80-8AC7-988F4A45B121}" type="presOf" srcId="{838784EA-2ED4-4979-B896-5D8F1F4CE7AF}" destId="{B72DF3E3-F66C-4B81-AFEF-C733FB988802}" srcOrd="0" destOrd="0" presId="urn:microsoft.com/office/officeart/2005/8/layout/pyramid4"/>
    <dgm:cxn modelId="{385EB43C-F32E-4935-93F2-4A2E6B4DCF24}" type="presOf" srcId="{8721F191-6153-44B3-A282-7ED188406604}" destId="{C74329BD-391F-4956-9743-20C9CE25A67B}" srcOrd="0" destOrd="0" presId="urn:microsoft.com/office/officeart/2005/8/layout/pyramid4"/>
    <dgm:cxn modelId="{94CD3859-4472-48F1-8947-5D5ABB224FE3}" srcId="{E5535A0C-8A37-4F30-A03D-C3130C9D9A09}" destId="{F2828105-31C8-4B10-AD4F-F110B39EDBA9}" srcOrd="1" destOrd="0" parTransId="{2F260443-D934-4B5E-8504-7D3195E01A51}" sibTransId="{60F7FCD5-2B9F-4A97-B085-8CDC2AA397D8}"/>
    <dgm:cxn modelId="{D09A3C8A-831E-4A4C-8FD0-D8573AE1E1F5}" type="presOf" srcId="{E5535A0C-8A37-4F30-A03D-C3130C9D9A09}" destId="{1C4BC9D1-8365-440F-A064-EE1CFC5D0196}" srcOrd="0" destOrd="0" presId="urn:microsoft.com/office/officeart/2005/8/layout/pyramid4"/>
    <dgm:cxn modelId="{0D469CAD-DBE7-49F6-BB27-6B72F4CCF4F5}" srcId="{E5535A0C-8A37-4F30-A03D-C3130C9D9A09}" destId="{8721F191-6153-44B3-A282-7ED188406604}" srcOrd="3" destOrd="0" parTransId="{BEB3F2D6-A582-49B7-8E78-C885DCE4F681}" sibTransId="{83A5DCA7-BF1E-4104-AB72-F2CD60217480}"/>
    <dgm:cxn modelId="{894356E3-2B6F-473B-9F0A-2E9256647E53}" srcId="{E5535A0C-8A37-4F30-A03D-C3130C9D9A09}" destId="{C9923C28-029A-468B-BD81-4B78C1267D25}" srcOrd="2" destOrd="0" parTransId="{D39C2C46-96D4-4102-9E13-275FBDB85CEF}" sibTransId="{CEEE8B1E-51AA-46AB-92C1-01D8881D1D41}"/>
    <dgm:cxn modelId="{3F9DDDE4-864D-490C-972A-1ABEF17C0A2F}" srcId="{E5535A0C-8A37-4F30-A03D-C3130C9D9A09}" destId="{838784EA-2ED4-4979-B896-5D8F1F4CE7AF}" srcOrd="0" destOrd="0" parTransId="{5A35A326-A11A-438B-B662-4D976DBF32A9}" sibTransId="{3C2C7D56-2B23-4EB0-B34A-9D4C96555DC3}"/>
    <dgm:cxn modelId="{6CF78FF3-1910-41D2-9DC2-14C6B380A4CF}" type="presOf" srcId="{F2828105-31C8-4B10-AD4F-F110B39EDBA9}" destId="{000654DA-2A0A-4233-ABF3-C6F2221EE2F2}" srcOrd="0" destOrd="0" presId="urn:microsoft.com/office/officeart/2005/8/layout/pyramid4"/>
    <dgm:cxn modelId="{CBF9D2C4-CB2E-44DA-AD93-3059734AD0A9}" type="presParOf" srcId="{1C4BC9D1-8365-440F-A064-EE1CFC5D0196}" destId="{B72DF3E3-F66C-4B81-AFEF-C733FB988802}" srcOrd="0" destOrd="0" presId="urn:microsoft.com/office/officeart/2005/8/layout/pyramid4"/>
    <dgm:cxn modelId="{8E076903-2797-4660-85FF-3C62C324D8CE}" type="presParOf" srcId="{1C4BC9D1-8365-440F-A064-EE1CFC5D0196}" destId="{000654DA-2A0A-4233-ABF3-C6F2221EE2F2}" srcOrd="1" destOrd="0" presId="urn:microsoft.com/office/officeart/2005/8/layout/pyramid4"/>
    <dgm:cxn modelId="{FA1F50DA-05D0-4308-831F-DEB7885A1DDA}" type="presParOf" srcId="{1C4BC9D1-8365-440F-A064-EE1CFC5D0196}" destId="{8FD63FD0-F7B3-491A-BB73-EC5C160EE4E2}" srcOrd="2" destOrd="0" presId="urn:microsoft.com/office/officeart/2005/8/layout/pyramid4"/>
    <dgm:cxn modelId="{05E53546-9D2E-4713-95FA-49BDC1967637}" type="presParOf" srcId="{1C4BC9D1-8365-440F-A064-EE1CFC5D0196}" destId="{C74329BD-391F-4956-9743-20C9CE25A67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EC284FA-67CB-4DCF-BA8A-97AF1A78BF0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D587941F-1597-45E3-A7CA-462BA0F63E88}">
      <dgm:prSet custT="1"/>
      <dgm:spPr/>
      <dgm:t>
        <a:bodyPr/>
        <a:lstStyle/>
        <a:p>
          <a:pPr rtl="0">
            <a:lnSpc>
              <a:spcPct val="150000"/>
            </a:lnSpc>
          </a:pPr>
          <a:r>
            <a:rPr lang="es-CO" sz="2200">
              <a:solidFill>
                <a:schemeClr val="tx1"/>
              </a:solidFill>
            </a:rPr>
            <a:t>Formula y desarrolla métodos para la elaboración de los productos. Coordina Mano de Obra, equipos, instalaciones, materiales y herramientas.</a:t>
          </a:r>
        </a:p>
      </dgm:t>
    </dgm:pt>
    <dgm:pt modelId="{F581F5BF-5D3C-46EA-B25D-42CBD2BCB5CB}" type="parTrans" cxnId="{A5686A58-F65B-458A-ADE5-02BB9543FDA8}">
      <dgm:prSet/>
      <dgm:spPr/>
      <dgm:t>
        <a:bodyPr/>
        <a:lstStyle/>
        <a:p>
          <a:endParaRPr lang="es-CO"/>
        </a:p>
      </dgm:t>
    </dgm:pt>
    <dgm:pt modelId="{39C175AE-F1A6-4504-A388-E4BCC1421515}" type="sibTrans" cxnId="{A5686A58-F65B-458A-ADE5-02BB9543FDA8}">
      <dgm:prSet/>
      <dgm:spPr/>
      <dgm:t>
        <a:bodyPr/>
        <a:lstStyle/>
        <a:p>
          <a:endParaRPr lang="es-CO"/>
        </a:p>
      </dgm:t>
    </dgm:pt>
    <dgm:pt modelId="{8DF9D7E7-1471-451C-B86E-8CBE633E56AA}">
      <dgm:prSet custT="1"/>
      <dgm:spPr/>
      <dgm:t>
        <a:bodyPr/>
        <a:lstStyle/>
        <a:p>
          <a:pPr rtl="0"/>
          <a:r>
            <a:rPr lang="es-CO" sz="2400"/>
            <a:t>Funciones:</a:t>
          </a:r>
        </a:p>
      </dgm:t>
    </dgm:pt>
    <dgm:pt modelId="{33BEFAFE-4C26-49B1-B160-B8F9D88BB5C4}" type="parTrans" cxnId="{CE547815-F65F-4574-B669-68D5A38F7DF1}">
      <dgm:prSet/>
      <dgm:spPr/>
      <dgm:t>
        <a:bodyPr/>
        <a:lstStyle/>
        <a:p>
          <a:endParaRPr lang="es-CO"/>
        </a:p>
      </dgm:t>
    </dgm:pt>
    <dgm:pt modelId="{782507C2-56B2-414E-B881-186B1078FBD0}" type="sibTrans" cxnId="{CE547815-F65F-4574-B669-68D5A38F7DF1}">
      <dgm:prSet/>
      <dgm:spPr/>
      <dgm:t>
        <a:bodyPr/>
        <a:lstStyle/>
        <a:p>
          <a:endParaRPr lang="es-CO"/>
        </a:p>
      </dgm:t>
    </dgm:pt>
    <dgm:pt modelId="{CC8043DA-D695-477A-A5A8-AEABFEEF1F9C}">
      <dgm:prSet custT="1"/>
      <dgm:spPr/>
      <dgm:t>
        <a:bodyPr/>
        <a:lstStyle/>
        <a:p>
          <a:pPr rtl="0"/>
          <a:r>
            <a:rPr lang="es-CO" sz="1800"/>
            <a:t>Ingeniería del Producto</a:t>
          </a:r>
        </a:p>
      </dgm:t>
    </dgm:pt>
    <dgm:pt modelId="{13F24E49-4A51-4F90-A5BE-1068A13CDDA1}" type="parTrans" cxnId="{513C973B-A474-482C-BFFB-125CB0A6D1FF}">
      <dgm:prSet/>
      <dgm:spPr/>
      <dgm:t>
        <a:bodyPr/>
        <a:lstStyle/>
        <a:p>
          <a:endParaRPr lang="es-CO"/>
        </a:p>
      </dgm:t>
    </dgm:pt>
    <dgm:pt modelId="{0A1AA5DE-ABC3-4062-B251-7901A6DE6E49}" type="sibTrans" cxnId="{513C973B-A474-482C-BFFB-125CB0A6D1FF}">
      <dgm:prSet/>
      <dgm:spPr/>
      <dgm:t>
        <a:bodyPr/>
        <a:lstStyle/>
        <a:p>
          <a:endParaRPr lang="es-CO"/>
        </a:p>
      </dgm:t>
    </dgm:pt>
    <dgm:pt modelId="{03B0D072-2F96-452C-8CD2-F558E47CDF3F}">
      <dgm:prSet custT="1"/>
      <dgm:spPr/>
      <dgm:t>
        <a:bodyPr/>
        <a:lstStyle/>
        <a:p>
          <a:pPr rtl="0"/>
          <a:r>
            <a:rPr lang="es-CO" sz="1800"/>
            <a:t>Ingeniería de Planta</a:t>
          </a:r>
        </a:p>
      </dgm:t>
    </dgm:pt>
    <dgm:pt modelId="{AE78FB3A-B625-44D2-98CF-F67321B8978C}" type="parTrans" cxnId="{D6A41779-D5D2-44CD-8EF5-3E0CB806FC53}">
      <dgm:prSet/>
      <dgm:spPr/>
      <dgm:t>
        <a:bodyPr/>
        <a:lstStyle/>
        <a:p>
          <a:endParaRPr lang="es-CO"/>
        </a:p>
      </dgm:t>
    </dgm:pt>
    <dgm:pt modelId="{A89889D7-CDF3-4259-9592-B1A5184D01E6}" type="sibTrans" cxnId="{D6A41779-D5D2-44CD-8EF5-3E0CB806FC53}">
      <dgm:prSet/>
      <dgm:spPr/>
      <dgm:t>
        <a:bodyPr/>
        <a:lstStyle/>
        <a:p>
          <a:endParaRPr lang="es-CO"/>
        </a:p>
      </dgm:t>
    </dgm:pt>
    <dgm:pt modelId="{3BF65B32-3240-44AD-8200-37A4539B94D9}">
      <dgm:prSet custT="1"/>
      <dgm:spPr/>
      <dgm:t>
        <a:bodyPr/>
        <a:lstStyle/>
        <a:p>
          <a:pPr rtl="0"/>
          <a:r>
            <a:rPr lang="es-CO" sz="1800"/>
            <a:t>Ingeniería Industrial</a:t>
          </a:r>
        </a:p>
      </dgm:t>
    </dgm:pt>
    <dgm:pt modelId="{52C6F5E1-AF1A-423E-A1ED-FC7B800FA890}" type="parTrans" cxnId="{3147EF2F-46DB-4FA5-8890-C75C5DBAD444}">
      <dgm:prSet/>
      <dgm:spPr/>
      <dgm:t>
        <a:bodyPr/>
        <a:lstStyle/>
        <a:p>
          <a:endParaRPr lang="es-CO"/>
        </a:p>
      </dgm:t>
    </dgm:pt>
    <dgm:pt modelId="{52C688F6-E88F-4432-B35B-A3EA00396A10}" type="sibTrans" cxnId="{3147EF2F-46DB-4FA5-8890-C75C5DBAD444}">
      <dgm:prSet/>
      <dgm:spPr/>
      <dgm:t>
        <a:bodyPr/>
        <a:lstStyle/>
        <a:p>
          <a:endParaRPr lang="es-CO"/>
        </a:p>
      </dgm:t>
    </dgm:pt>
    <dgm:pt modelId="{5EF39EB2-8CF1-42EF-ACFD-F9A96D114385}">
      <dgm:prSet custT="1"/>
      <dgm:spPr/>
      <dgm:t>
        <a:bodyPr/>
        <a:lstStyle/>
        <a:p>
          <a:pPr rtl="0"/>
          <a:r>
            <a:rPr lang="es-CO" sz="1800"/>
            <a:t>Planeación y Control de la Producción</a:t>
          </a:r>
        </a:p>
      </dgm:t>
    </dgm:pt>
    <dgm:pt modelId="{C0D8B606-61F9-40A2-A60F-1C3661101177}" type="parTrans" cxnId="{A173AC16-BE9C-48B5-A7FE-6B893355F574}">
      <dgm:prSet/>
      <dgm:spPr/>
      <dgm:t>
        <a:bodyPr/>
        <a:lstStyle/>
        <a:p>
          <a:endParaRPr lang="es-CO"/>
        </a:p>
      </dgm:t>
    </dgm:pt>
    <dgm:pt modelId="{21E25068-069C-478B-BE60-1E99E8B22EE7}" type="sibTrans" cxnId="{A173AC16-BE9C-48B5-A7FE-6B893355F574}">
      <dgm:prSet/>
      <dgm:spPr/>
      <dgm:t>
        <a:bodyPr/>
        <a:lstStyle/>
        <a:p>
          <a:endParaRPr lang="es-CO"/>
        </a:p>
      </dgm:t>
    </dgm:pt>
    <dgm:pt modelId="{8EAFECEA-7163-4881-BED0-CB9651B49148}">
      <dgm:prSet custT="1"/>
      <dgm:spPr/>
      <dgm:t>
        <a:bodyPr/>
        <a:lstStyle/>
        <a:p>
          <a:pPr rtl="0"/>
          <a:r>
            <a:rPr lang="es-CO" sz="1800"/>
            <a:t>Fabricación</a:t>
          </a:r>
        </a:p>
      </dgm:t>
    </dgm:pt>
    <dgm:pt modelId="{D697F154-2583-455C-87AF-FE0E4E60C697}" type="parTrans" cxnId="{4069808A-03EE-4FEF-9A5B-6E66B778F828}">
      <dgm:prSet/>
      <dgm:spPr/>
      <dgm:t>
        <a:bodyPr/>
        <a:lstStyle/>
        <a:p>
          <a:endParaRPr lang="es-CO"/>
        </a:p>
      </dgm:t>
    </dgm:pt>
    <dgm:pt modelId="{507B6860-54B3-4C0F-A2AD-C3A595211ECF}" type="sibTrans" cxnId="{4069808A-03EE-4FEF-9A5B-6E66B778F828}">
      <dgm:prSet/>
      <dgm:spPr/>
      <dgm:t>
        <a:bodyPr/>
        <a:lstStyle/>
        <a:p>
          <a:endParaRPr lang="es-CO"/>
        </a:p>
      </dgm:t>
    </dgm:pt>
    <dgm:pt modelId="{C0F1706B-7AD2-4A25-BB3F-0AF52F75564F}">
      <dgm:prSet custT="1"/>
      <dgm:spPr/>
      <dgm:t>
        <a:bodyPr/>
        <a:lstStyle/>
        <a:p>
          <a:pPr rtl="0"/>
          <a:r>
            <a:rPr lang="es-CO" sz="1800"/>
            <a:t>Control de Calidad</a:t>
          </a:r>
        </a:p>
      </dgm:t>
    </dgm:pt>
    <dgm:pt modelId="{70CF4E33-056A-4945-9E7F-11E5341E7086}" type="parTrans" cxnId="{04A1691A-9218-4E33-AA6C-D2E002506EB2}">
      <dgm:prSet/>
      <dgm:spPr/>
      <dgm:t>
        <a:bodyPr/>
        <a:lstStyle/>
        <a:p>
          <a:endParaRPr lang="es-CO"/>
        </a:p>
      </dgm:t>
    </dgm:pt>
    <dgm:pt modelId="{298A1DE2-455D-4584-AECE-4E2302A00C94}" type="sibTrans" cxnId="{04A1691A-9218-4E33-AA6C-D2E002506EB2}">
      <dgm:prSet/>
      <dgm:spPr/>
      <dgm:t>
        <a:bodyPr/>
        <a:lstStyle/>
        <a:p>
          <a:endParaRPr lang="es-CO"/>
        </a:p>
      </dgm:t>
    </dgm:pt>
    <dgm:pt modelId="{FCDD8B3A-3A65-403F-9562-7ECBE9A152A7}" type="pres">
      <dgm:prSet presAssocID="{4EC284FA-67CB-4DCF-BA8A-97AF1A78BF0B}" presName="Name0" presStyleCnt="0">
        <dgm:presLayoutVars>
          <dgm:dir/>
          <dgm:animLvl val="lvl"/>
          <dgm:resizeHandles val="exact"/>
        </dgm:presLayoutVars>
      </dgm:prSet>
      <dgm:spPr/>
    </dgm:pt>
    <dgm:pt modelId="{559781D4-70A5-4A1D-AD88-72585E0EE51F}" type="pres">
      <dgm:prSet presAssocID="{D587941F-1597-45E3-A7CA-462BA0F63E88}" presName="linNode" presStyleCnt="0"/>
      <dgm:spPr/>
    </dgm:pt>
    <dgm:pt modelId="{3EE1A274-0350-48DF-9920-34D674CB783E}" type="pres">
      <dgm:prSet presAssocID="{D587941F-1597-45E3-A7CA-462BA0F63E88}" presName="parentText" presStyleLbl="node1" presStyleIdx="0" presStyleCnt="2" custScaleX="277778">
        <dgm:presLayoutVars>
          <dgm:chMax val="1"/>
          <dgm:bulletEnabled val="1"/>
        </dgm:presLayoutVars>
      </dgm:prSet>
      <dgm:spPr/>
    </dgm:pt>
    <dgm:pt modelId="{B4471904-BDDC-415F-8CF1-0F91B37E0119}" type="pres">
      <dgm:prSet presAssocID="{39C175AE-F1A6-4504-A388-E4BCC1421515}" presName="sp" presStyleCnt="0"/>
      <dgm:spPr/>
    </dgm:pt>
    <dgm:pt modelId="{57A3C8D4-1ADE-44AA-9ED1-74F0916BFBC1}" type="pres">
      <dgm:prSet presAssocID="{8DF9D7E7-1471-451C-B86E-8CBE633E56AA}" presName="linNode" presStyleCnt="0"/>
      <dgm:spPr/>
    </dgm:pt>
    <dgm:pt modelId="{A2763044-39F5-4C02-A1DE-5A063F50D66E}" type="pres">
      <dgm:prSet presAssocID="{8DF9D7E7-1471-451C-B86E-8CBE633E56AA}" presName="parentText" presStyleLbl="node1" presStyleIdx="1" presStyleCnt="2">
        <dgm:presLayoutVars>
          <dgm:chMax val="1"/>
          <dgm:bulletEnabled val="1"/>
        </dgm:presLayoutVars>
      </dgm:prSet>
      <dgm:spPr/>
    </dgm:pt>
    <dgm:pt modelId="{48812433-69F9-4097-9D5B-CD61E6284937}" type="pres">
      <dgm:prSet presAssocID="{8DF9D7E7-1471-451C-B86E-8CBE633E56AA}" presName="descendantText" presStyleLbl="alignAccFollowNode1" presStyleIdx="0" presStyleCnt="1" custScaleY="126708">
        <dgm:presLayoutVars>
          <dgm:bulletEnabled val="1"/>
        </dgm:presLayoutVars>
      </dgm:prSet>
      <dgm:spPr/>
    </dgm:pt>
  </dgm:ptLst>
  <dgm:cxnLst>
    <dgm:cxn modelId="{109DA108-28F8-41C0-9D91-36F6C2566003}" type="presOf" srcId="{CC8043DA-D695-477A-A5A8-AEABFEEF1F9C}" destId="{48812433-69F9-4097-9D5B-CD61E6284937}" srcOrd="0" destOrd="0" presId="urn:microsoft.com/office/officeart/2005/8/layout/vList5"/>
    <dgm:cxn modelId="{CE547815-F65F-4574-B669-68D5A38F7DF1}" srcId="{4EC284FA-67CB-4DCF-BA8A-97AF1A78BF0B}" destId="{8DF9D7E7-1471-451C-B86E-8CBE633E56AA}" srcOrd="1" destOrd="0" parTransId="{33BEFAFE-4C26-49B1-B160-B8F9D88BB5C4}" sibTransId="{782507C2-56B2-414E-B881-186B1078FBD0}"/>
    <dgm:cxn modelId="{A173AC16-BE9C-48B5-A7FE-6B893355F574}" srcId="{8DF9D7E7-1471-451C-B86E-8CBE633E56AA}" destId="{5EF39EB2-8CF1-42EF-ACFD-F9A96D114385}" srcOrd="3" destOrd="0" parTransId="{C0D8B606-61F9-40A2-A60F-1C3661101177}" sibTransId="{21E25068-069C-478B-BE60-1E99E8B22EE7}"/>
    <dgm:cxn modelId="{04A1691A-9218-4E33-AA6C-D2E002506EB2}" srcId="{8DF9D7E7-1471-451C-B86E-8CBE633E56AA}" destId="{C0F1706B-7AD2-4A25-BB3F-0AF52F75564F}" srcOrd="5" destOrd="0" parTransId="{70CF4E33-056A-4945-9E7F-11E5341E7086}" sibTransId="{298A1DE2-455D-4584-AECE-4E2302A00C94}"/>
    <dgm:cxn modelId="{80B91D24-5B78-41C2-8871-C342934A5436}" type="presOf" srcId="{8DF9D7E7-1471-451C-B86E-8CBE633E56AA}" destId="{A2763044-39F5-4C02-A1DE-5A063F50D66E}" srcOrd="0" destOrd="0" presId="urn:microsoft.com/office/officeart/2005/8/layout/vList5"/>
    <dgm:cxn modelId="{07E24225-455A-4389-9083-516049E35002}" type="presOf" srcId="{03B0D072-2F96-452C-8CD2-F558E47CDF3F}" destId="{48812433-69F9-4097-9D5B-CD61E6284937}" srcOrd="0" destOrd="1" presId="urn:microsoft.com/office/officeart/2005/8/layout/vList5"/>
    <dgm:cxn modelId="{3147EF2F-46DB-4FA5-8890-C75C5DBAD444}" srcId="{8DF9D7E7-1471-451C-B86E-8CBE633E56AA}" destId="{3BF65B32-3240-44AD-8200-37A4539B94D9}" srcOrd="2" destOrd="0" parTransId="{52C6F5E1-AF1A-423E-A1ED-FC7B800FA890}" sibTransId="{52C688F6-E88F-4432-B35B-A3EA00396A10}"/>
    <dgm:cxn modelId="{2A255C33-E002-4AF1-899E-5F60E3EC363D}" type="presOf" srcId="{D587941F-1597-45E3-A7CA-462BA0F63E88}" destId="{3EE1A274-0350-48DF-9920-34D674CB783E}" srcOrd="0" destOrd="0" presId="urn:microsoft.com/office/officeart/2005/8/layout/vList5"/>
    <dgm:cxn modelId="{513C973B-A474-482C-BFFB-125CB0A6D1FF}" srcId="{8DF9D7E7-1471-451C-B86E-8CBE633E56AA}" destId="{CC8043DA-D695-477A-A5A8-AEABFEEF1F9C}" srcOrd="0" destOrd="0" parTransId="{13F24E49-4A51-4F90-A5BE-1068A13CDDA1}" sibTransId="{0A1AA5DE-ABC3-4062-B251-7901A6DE6E49}"/>
    <dgm:cxn modelId="{9397C63E-CCA1-4297-933C-FA1538439D2A}" type="presOf" srcId="{3BF65B32-3240-44AD-8200-37A4539B94D9}" destId="{48812433-69F9-4097-9D5B-CD61E6284937}" srcOrd="0" destOrd="2" presId="urn:microsoft.com/office/officeart/2005/8/layout/vList5"/>
    <dgm:cxn modelId="{98D58D68-27DE-48F1-B9DC-D1F797D766F5}" type="presOf" srcId="{4EC284FA-67CB-4DCF-BA8A-97AF1A78BF0B}" destId="{FCDD8B3A-3A65-403F-9562-7ECBE9A152A7}" srcOrd="0" destOrd="0" presId="urn:microsoft.com/office/officeart/2005/8/layout/vList5"/>
    <dgm:cxn modelId="{A5686A58-F65B-458A-ADE5-02BB9543FDA8}" srcId="{4EC284FA-67CB-4DCF-BA8A-97AF1A78BF0B}" destId="{D587941F-1597-45E3-A7CA-462BA0F63E88}" srcOrd="0" destOrd="0" parTransId="{F581F5BF-5D3C-46EA-B25D-42CBD2BCB5CB}" sibTransId="{39C175AE-F1A6-4504-A388-E4BCC1421515}"/>
    <dgm:cxn modelId="{D6A41779-D5D2-44CD-8EF5-3E0CB806FC53}" srcId="{8DF9D7E7-1471-451C-B86E-8CBE633E56AA}" destId="{03B0D072-2F96-452C-8CD2-F558E47CDF3F}" srcOrd="1" destOrd="0" parTransId="{AE78FB3A-B625-44D2-98CF-F67321B8978C}" sibTransId="{A89889D7-CDF3-4259-9592-B1A5184D01E6}"/>
    <dgm:cxn modelId="{9AA6EA7A-D498-4882-A125-6AC00B51698C}" type="presOf" srcId="{C0F1706B-7AD2-4A25-BB3F-0AF52F75564F}" destId="{48812433-69F9-4097-9D5B-CD61E6284937}" srcOrd="0" destOrd="5" presId="urn:microsoft.com/office/officeart/2005/8/layout/vList5"/>
    <dgm:cxn modelId="{4069808A-03EE-4FEF-9A5B-6E66B778F828}" srcId="{8DF9D7E7-1471-451C-B86E-8CBE633E56AA}" destId="{8EAFECEA-7163-4881-BED0-CB9651B49148}" srcOrd="4" destOrd="0" parTransId="{D697F154-2583-455C-87AF-FE0E4E60C697}" sibTransId="{507B6860-54B3-4C0F-A2AD-C3A595211ECF}"/>
    <dgm:cxn modelId="{35F543F8-9E65-4C9D-BB09-66A877C5605F}" type="presOf" srcId="{5EF39EB2-8CF1-42EF-ACFD-F9A96D114385}" destId="{48812433-69F9-4097-9D5B-CD61E6284937}" srcOrd="0" destOrd="3" presId="urn:microsoft.com/office/officeart/2005/8/layout/vList5"/>
    <dgm:cxn modelId="{EE3076FA-D0E0-41D0-A225-D7A5E4256EAD}" type="presOf" srcId="{8EAFECEA-7163-4881-BED0-CB9651B49148}" destId="{48812433-69F9-4097-9D5B-CD61E6284937}" srcOrd="0" destOrd="4" presId="urn:microsoft.com/office/officeart/2005/8/layout/vList5"/>
    <dgm:cxn modelId="{B1C91E3B-7F5E-4B42-BC59-E8AEEAC8B683}" type="presParOf" srcId="{FCDD8B3A-3A65-403F-9562-7ECBE9A152A7}" destId="{559781D4-70A5-4A1D-AD88-72585E0EE51F}" srcOrd="0" destOrd="0" presId="urn:microsoft.com/office/officeart/2005/8/layout/vList5"/>
    <dgm:cxn modelId="{05DD7AA8-5A99-4E9C-B77A-C562FAA39662}" type="presParOf" srcId="{559781D4-70A5-4A1D-AD88-72585E0EE51F}" destId="{3EE1A274-0350-48DF-9920-34D674CB783E}" srcOrd="0" destOrd="0" presId="urn:microsoft.com/office/officeart/2005/8/layout/vList5"/>
    <dgm:cxn modelId="{32955862-186A-460F-8345-251E796CD455}" type="presParOf" srcId="{FCDD8B3A-3A65-403F-9562-7ECBE9A152A7}" destId="{B4471904-BDDC-415F-8CF1-0F91B37E0119}" srcOrd="1" destOrd="0" presId="urn:microsoft.com/office/officeart/2005/8/layout/vList5"/>
    <dgm:cxn modelId="{2A19EEF7-3E5B-4C44-BCDE-AEC8AFACE778}" type="presParOf" srcId="{FCDD8B3A-3A65-403F-9562-7ECBE9A152A7}" destId="{57A3C8D4-1ADE-44AA-9ED1-74F0916BFBC1}" srcOrd="2" destOrd="0" presId="urn:microsoft.com/office/officeart/2005/8/layout/vList5"/>
    <dgm:cxn modelId="{1610AE37-31E0-40DD-B8F2-490C4F97C8B3}" type="presParOf" srcId="{57A3C8D4-1ADE-44AA-9ED1-74F0916BFBC1}" destId="{A2763044-39F5-4C02-A1DE-5A063F50D66E}" srcOrd="0" destOrd="0" presId="urn:microsoft.com/office/officeart/2005/8/layout/vList5"/>
    <dgm:cxn modelId="{0AAFDA41-7A7D-45C9-B62E-33D633CD068B}" type="presParOf" srcId="{57A3C8D4-1ADE-44AA-9ED1-74F0916BFBC1}" destId="{48812433-69F9-4097-9D5B-CD61E628493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CA8ACE-5EFF-49C5-BD64-C3948E99614D}" type="doc">
      <dgm:prSet loTypeId="urn:microsoft.com/office/officeart/2005/8/layout/hierarchy3" loCatId="hierarchy" qsTypeId="urn:microsoft.com/office/officeart/2005/8/quickstyle/simple5" qsCatId="simple" csTypeId="urn:microsoft.com/office/officeart/2005/8/colors/accent1_2" csCatId="accent1" phldr="1"/>
      <dgm:spPr/>
      <dgm:t>
        <a:bodyPr/>
        <a:lstStyle/>
        <a:p>
          <a:endParaRPr lang="es-CO"/>
        </a:p>
      </dgm:t>
    </dgm:pt>
    <dgm:pt modelId="{D24C49AD-35F0-4A0F-B9D7-D40B3FA98491}">
      <dgm:prSet custT="1"/>
      <dgm:spPr/>
      <dgm:t>
        <a:bodyPr/>
        <a:lstStyle/>
        <a:p>
          <a:pPr rtl="0"/>
          <a:r>
            <a:rPr lang="es-ES" sz="1100" b="1">
              <a:solidFill>
                <a:schemeClr val="tx1"/>
              </a:solidFill>
            </a:rPr>
            <a:t>Ingeniería del Producto</a:t>
          </a:r>
          <a:endParaRPr lang="es-CO" sz="1100" b="1">
            <a:solidFill>
              <a:schemeClr val="tx1"/>
            </a:solidFill>
          </a:endParaRPr>
        </a:p>
      </dgm:t>
    </dgm:pt>
    <dgm:pt modelId="{D390B06A-30C8-4CF1-AFE4-64A20C9932BC}" type="parTrans" cxnId="{48EE9EC5-577B-422A-B780-AB356349DC37}">
      <dgm:prSet/>
      <dgm:spPr/>
      <dgm:t>
        <a:bodyPr/>
        <a:lstStyle/>
        <a:p>
          <a:endParaRPr lang="es-CO" sz="2800"/>
        </a:p>
      </dgm:t>
    </dgm:pt>
    <dgm:pt modelId="{0257F599-E826-46B9-9B24-507B9A356588}" type="sibTrans" cxnId="{48EE9EC5-577B-422A-B780-AB356349DC37}">
      <dgm:prSet/>
      <dgm:spPr/>
      <dgm:t>
        <a:bodyPr/>
        <a:lstStyle/>
        <a:p>
          <a:endParaRPr lang="es-CO" sz="2800"/>
        </a:p>
      </dgm:t>
    </dgm:pt>
    <dgm:pt modelId="{3BEE5E39-652D-491C-94F1-0D0AF0E35206}">
      <dgm:prSet custT="1"/>
      <dgm:spPr/>
      <dgm:t>
        <a:bodyPr/>
        <a:lstStyle/>
        <a:p>
          <a:pPr rtl="0"/>
          <a:r>
            <a:rPr lang="es-CO" sz="1100" b="1">
              <a:solidFill>
                <a:schemeClr val="tx1"/>
              </a:solidFill>
            </a:rPr>
            <a:t>Diseño del producto</a:t>
          </a:r>
        </a:p>
      </dgm:t>
    </dgm:pt>
    <dgm:pt modelId="{E274783A-FDFE-4654-BAA8-E009C62029B4}" type="parTrans" cxnId="{9BC1A6EF-2FE2-4584-9AAF-2E2BB6D9E82A}">
      <dgm:prSet/>
      <dgm:spPr/>
      <dgm:t>
        <a:bodyPr/>
        <a:lstStyle/>
        <a:p>
          <a:endParaRPr lang="es-CO" sz="2800"/>
        </a:p>
      </dgm:t>
    </dgm:pt>
    <dgm:pt modelId="{9042F7BA-EFD7-4782-AE0E-01CD61A7350E}" type="sibTrans" cxnId="{9BC1A6EF-2FE2-4584-9AAF-2E2BB6D9E82A}">
      <dgm:prSet/>
      <dgm:spPr/>
      <dgm:t>
        <a:bodyPr/>
        <a:lstStyle/>
        <a:p>
          <a:endParaRPr lang="es-CO" sz="2800"/>
        </a:p>
      </dgm:t>
    </dgm:pt>
    <dgm:pt modelId="{6FC49E56-9691-4EE3-9F44-D7B06973EDCC}">
      <dgm:prSet custT="1"/>
      <dgm:spPr/>
      <dgm:t>
        <a:bodyPr/>
        <a:lstStyle/>
        <a:p>
          <a:pPr rtl="0"/>
          <a:r>
            <a:rPr lang="es-CO" sz="1100" b="1">
              <a:solidFill>
                <a:schemeClr val="tx1"/>
              </a:solidFill>
            </a:rPr>
            <a:t>Pruebas de Ingeniería</a:t>
          </a:r>
        </a:p>
      </dgm:t>
    </dgm:pt>
    <dgm:pt modelId="{B238C603-C4FC-46E7-98F2-C5D340FCED9C}" type="parTrans" cxnId="{FC282597-BDFB-4CD3-9CD4-7260B28363C2}">
      <dgm:prSet/>
      <dgm:spPr/>
      <dgm:t>
        <a:bodyPr/>
        <a:lstStyle/>
        <a:p>
          <a:endParaRPr lang="es-CO" sz="2800"/>
        </a:p>
      </dgm:t>
    </dgm:pt>
    <dgm:pt modelId="{BF7B5300-9CEC-40B3-AB93-70B89319A234}" type="sibTrans" cxnId="{FC282597-BDFB-4CD3-9CD4-7260B28363C2}">
      <dgm:prSet/>
      <dgm:spPr/>
      <dgm:t>
        <a:bodyPr/>
        <a:lstStyle/>
        <a:p>
          <a:endParaRPr lang="es-CO" sz="2800"/>
        </a:p>
      </dgm:t>
    </dgm:pt>
    <dgm:pt modelId="{5844B4BC-98F8-40EC-91FA-150EE85E2178}">
      <dgm:prSet custT="1"/>
      <dgm:spPr/>
      <dgm:t>
        <a:bodyPr/>
        <a:lstStyle/>
        <a:p>
          <a:pPr rtl="0"/>
          <a:r>
            <a:rPr lang="es-CO" sz="1100" b="1">
              <a:solidFill>
                <a:schemeClr val="tx1"/>
              </a:solidFill>
            </a:rPr>
            <a:t>Asistencia a mercadotecnia</a:t>
          </a:r>
        </a:p>
      </dgm:t>
    </dgm:pt>
    <dgm:pt modelId="{CA17005D-0452-46DC-B451-986B7C0F23CF}" type="parTrans" cxnId="{AD6FEB07-633D-4A48-B22B-D35A633EAAFE}">
      <dgm:prSet/>
      <dgm:spPr/>
      <dgm:t>
        <a:bodyPr/>
        <a:lstStyle/>
        <a:p>
          <a:endParaRPr lang="es-CO" sz="2800"/>
        </a:p>
      </dgm:t>
    </dgm:pt>
    <dgm:pt modelId="{7C8086C1-094D-40EB-BD0E-3F4FB3D1A36C}" type="sibTrans" cxnId="{AD6FEB07-633D-4A48-B22B-D35A633EAAFE}">
      <dgm:prSet/>
      <dgm:spPr/>
      <dgm:t>
        <a:bodyPr/>
        <a:lstStyle/>
        <a:p>
          <a:endParaRPr lang="es-CO" sz="2800"/>
        </a:p>
      </dgm:t>
    </dgm:pt>
    <dgm:pt modelId="{8ABD0099-204A-4C42-8592-58F8F92C6E3E}">
      <dgm:prSet custT="1"/>
      <dgm:spPr/>
      <dgm:t>
        <a:bodyPr/>
        <a:lstStyle/>
        <a:p>
          <a:pPr rtl="0"/>
          <a:r>
            <a:rPr lang="es-CO" sz="1100" b="1">
              <a:solidFill>
                <a:schemeClr val="tx1"/>
              </a:solidFill>
            </a:rPr>
            <a:t>Ingeniería de Planta</a:t>
          </a:r>
        </a:p>
      </dgm:t>
    </dgm:pt>
    <dgm:pt modelId="{F2D89CC9-2A3F-4B3A-A2FF-8A34F12381FC}" type="parTrans" cxnId="{53F70619-903E-4DE5-970A-DC4EAEB4C70E}">
      <dgm:prSet/>
      <dgm:spPr/>
      <dgm:t>
        <a:bodyPr/>
        <a:lstStyle/>
        <a:p>
          <a:endParaRPr lang="es-CO" sz="2800"/>
        </a:p>
      </dgm:t>
    </dgm:pt>
    <dgm:pt modelId="{5018C6AE-2766-40F4-BAEF-A3FCD8FFAF2B}" type="sibTrans" cxnId="{53F70619-903E-4DE5-970A-DC4EAEB4C70E}">
      <dgm:prSet/>
      <dgm:spPr/>
      <dgm:t>
        <a:bodyPr/>
        <a:lstStyle/>
        <a:p>
          <a:endParaRPr lang="es-CO" sz="2800"/>
        </a:p>
      </dgm:t>
    </dgm:pt>
    <dgm:pt modelId="{C5220D29-8379-40D8-8F6D-BC3AD72A55E4}">
      <dgm:prSet custT="1"/>
      <dgm:spPr/>
      <dgm:t>
        <a:bodyPr/>
        <a:lstStyle/>
        <a:p>
          <a:pPr rtl="0"/>
          <a:r>
            <a:rPr lang="es-CO" sz="1100" b="1">
              <a:solidFill>
                <a:schemeClr val="tx1"/>
              </a:solidFill>
            </a:rPr>
            <a:t>Diseño de instalaciones y superficies</a:t>
          </a:r>
        </a:p>
      </dgm:t>
    </dgm:pt>
    <dgm:pt modelId="{1E460BFE-5B50-4F7F-B963-1607D7839017}" type="parTrans" cxnId="{E62E1B59-36C5-457E-A96D-2B45D893B810}">
      <dgm:prSet/>
      <dgm:spPr/>
      <dgm:t>
        <a:bodyPr/>
        <a:lstStyle/>
        <a:p>
          <a:endParaRPr lang="es-CO" sz="2800"/>
        </a:p>
      </dgm:t>
    </dgm:pt>
    <dgm:pt modelId="{D58471F7-8C60-4789-84C6-AD047A19CAA8}" type="sibTrans" cxnId="{E62E1B59-36C5-457E-A96D-2B45D893B810}">
      <dgm:prSet/>
      <dgm:spPr/>
      <dgm:t>
        <a:bodyPr/>
        <a:lstStyle/>
        <a:p>
          <a:endParaRPr lang="es-CO" sz="2800"/>
        </a:p>
      </dgm:t>
    </dgm:pt>
    <dgm:pt modelId="{875934B7-0C65-46D5-B46C-B92976EC64B8}">
      <dgm:prSet custT="1"/>
      <dgm:spPr/>
      <dgm:t>
        <a:bodyPr/>
        <a:lstStyle/>
        <a:p>
          <a:pPr rtl="0"/>
          <a:r>
            <a:rPr lang="es-CO" sz="1100" b="1">
              <a:solidFill>
                <a:schemeClr val="tx1"/>
              </a:solidFill>
            </a:rPr>
            <a:t>Mantenimiento de equipos</a:t>
          </a:r>
        </a:p>
      </dgm:t>
    </dgm:pt>
    <dgm:pt modelId="{2175B228-7D4F-42BC-8D24-E57FFDB8A07A}" type="parTrans" cxnId="{E4EC0D7F-DBD8-4906-8ED2-FEDA6CAFD80A}">
      <dgm:prSet/>
      <dgm:spPr/>
      <dgm:t>
        <a:bodyPr/>
        <a:lstStyle/>
        <a:p>
          <a:endParaRPr lang="es-CO" sz="2800"/>
        </a:p>
      </dgm:t>
    </dgm:pt>
    <dgm:pt modelId="{B0EB07C1-044A-4CEA-BE2F-912024164AA5}" type="sibTrans" cxnId="{E4EC0D7F-DBD8-4906-8ED2-FEDA6CAFD80A}">
      <dgm:prSet/>
      <dgm:spPr/>
      <dgm:t>
        <a:bodyPr/>
        <a:lstStyle/>
        <a:p>
          <a:endParaRPr lang="es-CO" sz="2800"/>
        </a:p>
      </dgm:t>
    </dgm:pt>
    <dgm:pt modelId="{0B0342B9-1777-411F-BDAA-A1D4A40D6AE7}">
      <dgm:prSet custT="1"/>
      <dgm:spPr/>
      <dgm:t>
        <a:bodyPr/>
        <a:lstStyle/>
        <a:p>
          <a:pPr rtl="0"/>
          <a:r>
            <a:rPr lang="es-CO" sz="1100" b="1">
              <a:solidFill>
                <a:schemeClr val="tx1"/>
              </a:solidFill>
            </a:rPr>
            <a:t>Ingeniería Industrial</a:t>
          </a:r>
        </a:p>
      </dgm:t>
    </dgm:pt>
    <dgm:pt modelId="{248B0101-92FB-499B-B7C0-B279977BBE28}" type="parTrans" cxnId="{ABB41705-3768-4CBE-AB36-2B99AAB6568E}">
      <dgm:prSet/>
      <dgm:spPr/>
      <dgm:t>
        <a:bodyPr/>
        <a:lstStyle/>
        <a:p>
          <a:endParaRPr lang="es-CO" sz="2800"/>
        </a:p>
      </dgm:t>
    </dgm:pt>
    <dgm:pt modelId="{960F4FC6-896C-453A-B8F6-317F83F1495E}" type="sibTrans" cxnId="{ABB41705-3768-4CBE-AB36-2B99AAB6568E}">
      <dgm:prSet/>
      <dgm:spPr/>
      <dgm:t>
        <a:bodyPr/>
        <a:lstStyle/>
        <a:p>
          <a:endParaRPr lang="es-CO" sz="2800"/>
        </a:p>
      </dgm:t>
    </dgm:pt>
    <dgm:pt modelId="{3FD9EF92-A104-46BC-966F-1BAC3A3CD742}">
      <dgm:prSet custT="1"/>
      <dgm:spPr/>
      <dgm:t>
        <a:bodyPr/>
        <a:lstStyle/>
        <a:p>
          <a:pPr rtl="0"/>
          <a:r>
            <a:rPr lang="es-CO" sz="1100" b="1">
              <a:solidFill>
                <a:schemeClr val="tx1"/>
              </a:solidFill>
            </a:rPr>
            <a:t>Estudios de métodos y tiempos</a:t>
          </a:r>
        </a:p>
      </dgm:t>
    </dgm:pt>
    <dgm:pt modelId="{6C3B3DC8-D91C-4F8A-9E79-60FC0D01572F}" type="parTrans" cxnId="{5BAEA907-EC4E-41A4-970E-D68EB2BD1780}">
      <dgm:prSet/>
      <dgm:spPr/>
      <dgm:t>
        <a:bodyPr/>
        <a:lstStyle/>
        <a:p>
          <a:endParaRPr lang="es-CO" sz="2800"/>
        </a:p>
      </dgm:t>
    </dgm:pt>
    <dgm:pt modelId="{8328A3F0-8F4C-4DDE-9F8D-69B8C9CDF2DE}" type="sibTrans" cxnId="{5BAEA907-EC4E-41A4-970E-D68EB2BD1780}">
      <dgm:prSet/>
      <dgm:spPr/>
      <dgm:t>
        <a:bodyPr/>
        <a:lstStyle/>
        <a:p>
          <a:endParaRPr lang="es-CO" sz="2800"/>
        </a:p>
      </dgm:t>
    </dgm:pt>
    <dgm:pt modelId="{658B79BE-158A-4853-970B-3D80F09FC139}">
      <dgm:prSet custT="1"/>
      <dgm:spPr/>
      <dgm:t>
        <a:bodyPr/>
        <a:lstStyle/>
        <a:p>
          <a:pPr rtl="0"/>
          <a:r>
            <a:rPr lang="es-CO" sz="1100" b="1">
              <a:solidFill>
                <a:schemeClr val="tx1"/>
              </a:solidFill>
            </a:rPr>
            <a:t>Diseño de puestos de trabajo</a:t>
          </a:r>
        </a:p>
      </dgm:t>
    </dgm:pt>
    <dgm:pt modelId="{45E24916-0E62-4CC1-AD7B-9192220D5325}" type="parTrans" cxnId="{64BD5FEA-6278-4F20-B263-96C559DE7B34}">
      <dgm:prSet/>
      <dgm:spPr/>
      <dgm:t>
        <a:bodyPr/>
        <a:lstStyle/>
        <a:p>
          <a:endParaRPr lang="es-CO" sz="2800"/>
        </a:p>
      </dgm:t>
    </dgm:pt>
    <dgm:pt modelId="{648E14B0-8E83-4EBE-826A-60DF45159884}" type="sibTrans" cxnId="{64BD5FEA-6278-4F20-B263-96C559DE7B34}">
      <dgm:prSet/>
      <dgm:spPr/>
      <dgm:t>
        <a:bodyPr/>
        <a:lstStyle/>
        <a:p>
          <a:endParaRPr lang="es-CO" sz="2800"/>
        </a:p>
      </dgm:t>
    </dgm:pt>
    <dgm:pt modelId="{981569F9-CB0B-46B5-B2E8-AF9207379000}">
      <dgm:prSet custT="1"/>
      <dgm:spPr/>
      <dgm:t>
        <a:bodyPr/>
        <a:lstStyle/>
        <a:p>
          <a:pPr rtl="0"/>
          <a:r>
            <a:rPr lang="es-CO" sz="1100" b="1">
              <a:solidFill>
                <a:schemeClr val="tx1"/>
              </a:solidFill>
            </a:rPr>
            <a:t>Distribución de planta</a:t>
          </a:r>
        </a:p>
      </dgm:t>
    </dgm:pt>
    <dgm:pt modelId="{231B137F-2910-4617-BEA4-E787F9667D23}" type="parTrans" cxnId="{B6502191-A9FB-45AB-8925-91B406346E6C}">
      <dgm:prSet/>
      <dgm:spPr/>
      <dgm:t>
        <a:bodyPr/>
        <a:lstStyle/>
        <a:p>
          <a:endParaRPr lang="es-CO" sz="2800"/>
        </a:p>
      </dgm:t>
    </dgm:pt>
    <dgm:pt modelId="{35251F6B-6FD1-40EB-8E9F-1EB02E44056E}" type="sibTrans" cxnId="{B6502191-A9FB-45AB-8925-91B406346E6C}">
      <dgm:prSet/>
      <dgm:spPr/>
      <dgm:t>
        <a:bodyPr/>
        <a:lstStyle/>
        <a:p>
          <a:endParaRPr lang="es-CO" sz="2800"/>
        </a:p>
      </dgm:t>
    </dgm:pt>
    <dgm:pt modelId="{590D4A3D-E6F3-44E6-BD55-9576FD193D1E}">
      <dgm:prSet custT="1"/>
      <dgm:spPr/>
      <dgm:t>
        <a:bodyPr/>
        <a:lstStyle/>
        <a:p>
          <a:pPr rtl="0"/>
          <a:r>
            <a:rPr lang="es-CO" sz="1100" b="1">
              <a:solidFill>
                <a:schemeClr val="tx1"/>
              </a:solidFill>
            </a:rPr>
            <a:t>Planeación y Control de la Producción</a:t>
          </a:r>
        </a:p>
      </dgm:t>
    </dgm:pt>
    <dgm:pt modelId="{19D9EA28-D8FA-4E03-BA29-5D56CCF7230B}" type="parTrans" cxnId="{09911A47-4FCD-401F-950B-AD6B14D605FF}">
      <dgm:prSet/>
      <dgm:spPr/>
      <dgm:t>
        <a:bodyPr/>
        <a:lstStyle/>
        <a:p>
          <a:endParaRPr lang="es-CO" sz="2800"/>
        </a:p>
      </dgm:t>
    </dgm:pt>
    <dgm:pt modelId="{4E5B48B5-BCDA-4B8A-86C5-CB3DD9927860}" type="sibTrans" cxnId="{09911A47-4FCD-401F-950B-AD6B14D605FF}">
      <dgm:prSet/>
      <dgm:spPr/>
      <dgm:t>
        <a:bodyPr/>
        <a:lstStyle/>
        <a:p>
          <a:endParaRPr lang="es-CO" sz="2800"/>
        </a:p>
      </dgm:t>
    </dgm:pt>
    <dgm:pt modelId="{DF032D17-92AA-4F23-AA9E-2549B0B012ED}">
      <dgm:prSet custT="1"/>
      <dgm:spPr/>
      <dgm:t>
        <a:bodyPr/>
        <a:lstStyle/>
        <a:p>
          <a:pPr rtl="0"/>
          <a:r>
            <a:rPr lang="es-CO" sz="1100" b="1">
              <a:solidFill>
                <a:schemeClr val="tx1"/>
              </a:solidFill>
            </a:rPr>
            <a:t>Programación de la Producción</a:t>
          </a:r>
        </a:p>
      </dgm:t>
    </dgm:pt>
    <dgm:pt modelId="{9DCD3A57-8F8C-4FBA-8A9C-4AED76B5418D}" type="parTrans" cxnId="{072D6EDC-D6D9-435D-8145-E967B731BAA5}">
      <dgm:prSet/>
      <dgm:spPr/>
      <dgm:t>
        <a:bodyPr/>
        <a:lstStyle/>
        <a:p>
          <a:endParaRPr lang="es-CO" sz="2800"/>
        </a:p>
      </dgm:t>
    </dgm:pt>
    <dgm:pt modelId="{92754ABC-1FD3-402D-8618-4EED7BAAEE41}" type="sibTrans" cxnId="{072D6EDC-D6D9-435D-8145-E967B731BAA5}">
      <dgm:prSet/>
      <dgm:spPr/>
      <dgm:t>
        <a:bodyPr/>
        <a:lstStyle/>
        <a:p>
          <a:endParaRPr lang="es-CO" sz="2800"/>
        </a:p>
      </dgm:t>
    </dgm:pt>
    <dgm:pt modelId="{1C1ACE90-8323-4EDC-BB94-8EE419EEAB49}">
      <dgm:prSet custT="1"/>
      <dgm:spPr/>
      <dgm:t>
        <a:bodyPr/>
        <a:lstStyle/>
        <a:p>
          <a:pPr rtl="0"/>
          <a:r>
            <a:rPr lang="es-CO" sz="1100" b="1">
              <a:solidFill>
                <a:schemeClr val="tx1"/>
              </a:solidFill>
            </a:rPr>
            <a:t>Seguimiento a la producción</a:t>
          </a:r>
        </a:p>
      </dgm:t>
    </dgm:pt>
    <dgm:pt modelId="{325C1139-2C63-491B-8CA4-9372627E2108}" type="parTrans" cxnId="{3BE707B0-5059-4A09-B42F-202CCBDB4A2B}">
      <dgm:prSet/>
      <dgm:spPr/>
      <dgm:t>
        <a:bodyPr/>
        <a:lstStyle/>
        <a:p>
          <a:endParaRPr lang="es-CO" sz="2800"/>
        </a:p>
      </dgm:t>
    </dgm:pt>
    <dgm:pt modelId="{3B6EC7F3-E167-46B4-9CF1-07FF1CE58A49}" type="sibTrans" cxnId="{3BE707B0-5059-4A09-B42F-202CCBDB4A2B}">
      <dgm:prSet/>
      <dgm:spPr/>
      <dgm:t>
        <a:bodyPr/>
        <a:lstStyle/>
        <a:p>
          <a:endParaRPr lang="es-CO" sz="2800"/>
        </a:p>
      </dgm:t>
    </dgm:pt>
    <dgm:pt modelId="{F6124CF6-B9DC-467D-9F39-99B0B861DF94}">
      <dgm:prSet custT="1"/>
      <dgm:spPr/>
      <dgm:t>
        <a:bodyPr/>
        <a:lstStyle/>
        <a:p>
          <a:pPr rtl="0"/>
          <a:r>
            <a:rPr lang="es-CO" sz="1100" b="1">
              <a:solidFill>
                <a:schemeClr val="tx1"/>
              </a:solidFill>
            </a:rPr>
            <a:t>Fabricación</a:t>
          </a:r>
        </a:p>
      </dgm:t>
    </dgm:pt>
    <dgm:pt modelId="{010FAB7E-1EDD-472B-BB25-8A5F98083117}" type="parTrans" cxnId="{4EE46AEA-A8C3-4DA1-8FAF-8130A1548B0C}">
      <dgm:prSet/>
      <dgm:spPr/>
      <dgm:t>
        <a:bodyPr/>
        <a:lstStyle/>
        <a:p>
          <a:endParaRPr lang="es-CO" sz="2800"/>
        </a:p>
      </dgm:t>
    </dgm:pt>
    <dgm:pt modelId="{B341BCA6-B45A-4C12-A370-A8B06DEAE5AF}" type="sibTrans" cxnId="{4EE46AEA-A8C3-4DA1-8FAF-8130A1548B0C}">
      <dgm:prSet/>
      <dgm:spPr/>
      <dgm:t>
        <a:bodyPr/>
        <a:lstStyle/>
        <a:p>
          <a:endParaRPr lang="es-CO" sz="2800"/>
        </a:p>
      </dgm:t>
    </dgm:pt>
    <dgm:pt modelId="{65DA2236-EB64-4A99-9DBA-758D92C805E0}">
      <dgm:prSet custT="1"/>
      <dgm:spPr/>
      <dgm:t>
        <a:bodyPr/>
        <a:lstStyle/>
        <a:p>
          <a:pPr rtl="0"/>
          <a:r>
            <a:rPr lang="es-CO" sz="1100" b="1">
              <a:solidFill>
                <a:schemeClr val="tx1"/>
              </a:solidFill>
            </a:rPr>
            <a:t>Definición de estándares</a:t>
          </a:r>
        </a:p>
      </dgm:t>
    </dgm:pt>
    <dgm:pt modelId="{E3348A32-4FE7-4C4F-BA97-E65DFDBAB3A9}" type="parTrans" cxnId="{8F179C62-7A2D-4BE4-84E1-5447F5D973D7}">
      <dgm:prSet/>
      <dgm:spPr/>
      <dgm:t>
        <a:bodyPr/>
        <a:lstStyle/>
        <a:p>
          <a:endParaRPr lang="es-CO" sz="2800"/>
        </a:p>
      </dgm:t>
    </dgm:pt>
    <dgm:pt modelId="{86D77ED8-C604-4F84-B89C-3DC399D82692}" type="sibTrans" cxnId="{8F179C62-7A2D-4BE4-84E1-5447F5D973D7}">
      <dgm:prSet/>
      <dgm:spPr/>
      <dgm:t>
        <a:bodyPr/>
        <a:lstStyle/>
        <a:p>
          <a:endParaRPr lang="es-CO" sz="2800"/>
        </a:p>
      </dgm:t>
    </dgm:pt>
    <dgm:pt modelId="{C643456F-8F4B-44EC-956E-4DB4FE64E78A}">
      <dgm:prSet custT="1"/>
      <dgm:spPr/>
      <dgm:t>
        <a:bodyPr/>
        <a:lstStyle/>
        <a:p>
          <a:pPr rtl="0"/>
          <a:r>
            <a:rPr lang="es-CO" sz="1100" b="1">
              <a:solidFill>
                <a:schemeClr val="tx1"/>
              </a:solidFill>
            </a:rPr>
            <a:t>Control de calidad</a:t>
          </a:r>
        </a:p>
      </dgm:t>
    </dgm:pt>
    <dgm:pt modelId="{F7B5E0BB-09E8-498F-9687-02F80A03C4D9}" type="parTrans" cxnId="{ADADE08D-F9FD-41B5-ABEA-4C09C6419061}">
      <dgm:prSet/>
      <dgm:spPr/>
      <dgm:t>
        <a:bodyPr/>
        <a:lstStyle/>
        <a:p>
          <a:endParaRPr lang="es-CO" sz="2800"/>
        </a:p>
      </dgm:t>
    </dgm:pt>
    <dgm:pt modelId="{22C4B26C-1CDA-41C4-AF47-9852534AA109}" type="sibTrans" cxnId="{ADADE08D-F9FD-41B5-ABEA-4C09C6419061}">
      <dgm:prSet/>
      <dgm:spPr/>
      <dgm:t>
        <a:bodyPr/>
        <a:lstStyle/>
        <a:p>
          <a:endParaRPr lang="es-CO" sz="2800"/>
        </a:p>
      </dgm:t>
    </dgm:pt>
    <dgm:pt modelId="{6E209AE4-8153-4511-85A6-14DE7308B0F6}">
      <dgm:prSet custT="1"/>
      <dgm:spPr/>
      <dgm:t>
        <a:bodyPr/>
        <a:lstStyle/>
        <a:p>
          <a:pPr rtl="0"/>
          <a:r>
            <a:rPr lang="es-CO" sz="1100" b="1">
              <a:solidFill>
                <a:schemeClr val="tx1"/>
              </a:solidFill>
            </a:rPr>
            <a:t>Normas y especificaciones</a:t>
          </a:r>
        </a:p>
      </dgm:t>
    </dgm:pt>
    <dgm:pt modelId="{C4D72EB9-54A1-4849-88EE-D31366C0D01F}" type="parTrans" cxnId="{46C7F4CF-BED0-4F7C-B148-C904547D92CF}">
      <dgm:prSet/>
      <dgm:spPr/>
      <dgm:t>
        <a:bodyPr/>
        <a:lstStyle/>
        <a:p>
          <a:endParaRPr lang="es-CO" sz="2800"/>
        </a:p>
      </dgm:t>
    </dgm:pt>
    <dgm:pt modelId="{6CF08BC8-70C4-459D-ACC5-A8858B7209F2}" type="sibTrans" cxnId="{46C7F4CF-BED0-4F7C-B148-C904547D92CF}">
      <dgm:prSet/>
      <dgm:spPr/>
      <dgm:t>
        <a:bodyPr/>
        <a:lstStyle/>
        <a:p>
          <a:endParaRPr lang="es-CO" sz="2800"/>
        </a:p>
      </dgm:t>
    </dgm:pt>
    <dgm:pt modelId="{917E9CD8-926E-43B1-B4C2-94E44F0878CA}">
      <dgm:prSet custT="1"/>
      <dgm:spPr/>
      <dgm:t>
        <a:bodyPr/>
        <a:lstStyle/>
        <a:p>
          <a:pPr rtl="0"/>
          <a:r>
            <a:rPr lang="es-CO" sz="1100" b="1">
              <a:solidFill>
                <a:schemeClr val="tx1"/>
              </a:solidFill>
            </a:rPr>
            <a:t>Inspecciones de prueba</a:t>
          </a:r>
        </a:p>
      </dgm:t>
    </dgm:pt>
    <dgm:pt modelId="{DF84021B-2FD3-4F6D-96C4-B3F251CF125A}" type="parTrans" cxnId="{F28FA979-4263-497B-A7E0-3D39B3CBD3F9}">
      <dgm:prSet/>
      <dgm:spPr/>
      <dgm:t>
        <a:bodyPr/>
        <a:lstStyle/>
        <a:p>
          <a:endParaRPr lang="es-CO" sz="2800"/>
        </a:p>
      </dgm:t>
    </dgm:pt>
    <dgm:pt modelId="{25A1F781-2420-4DA2-A2B2-8FEA27EE4F85}" type="sibTrans" cxnId="{F28FA979-4263-497B-A7E0-3D39B3CBD3F9}">
      <dgm:prSet/>
      <dgm:spPr/>
      <dgm:t>
        <a:bodyPr/>
        <a:lstStyle/>
        <a:p>
          <a:endParaRPr lang="es-CO" sz="2800"/>
        </a:p>
      </dgm:t>
    </dgm:pt>
    <dgm:pt modelId="{46FEBE99-D020-435D-B924-F9A7A204D20F}">
      <dgm:prSet custT="1"/>
      <dgm:spPr/>
      <dgm:t>
        <a:bodyPr/>
        <a:lstStyle/>
        <a:p>
          <a:pPr rtl="0"/>
          <a:r>
            <a:rPr lang="es-CO" sz="1100" b="1">
              <a:solidFill>
                <a:schemeClr val="tx1"/>
              </a:solidFill>
            </a:rPr>
            <a:t>Certificados de calidad</a:t>
          </a:r>
        </a:p>
      </dgm:t>
    </dgm:pt>
    <dgm:pt modelId="{1159FA8E-4F1C-4CAB-964B-75BD61824E37}" type="parTrans" cxnId="{B63751EF-E21D-4D1F-A84E-77BD200EE670}">
      <dgm:prSet/>
      <dgm:spPr/>
      <dgm:t>
        <a:bodyPr/>
        <a:lstStyle/>
        <a:p>
          <a:endParaRPr lang="es-CO" sz="2800"/>
        </a:p>
      </dgm:t>
    </dgm:pt>
    <dgm:pt modelId="{F7CBE2A2-2537-47AB-8094-1D0B12A5B680}" type="sibTrans" cxnId="{B63751EF-E21D-4D1F-A84E-77BD200EE670}">
      <dgm:prSet/>
      <dgm:spPr/>
      <dgm:t>
        <a:bodyPr/>
        <a:lstStyle/>
        <a:p>
          <a:endParaRPr lang="es-CO" sz="2800"/>
        </a:p>
      </dgm:t>
    </dgm:pt>
    <dgm:pt modelId="{FCB1EF3E-1FE3-48AC-B87F-F02F32F22332}" type="pres">
      <dgm:prSet presAssocID="{FBCA8ACE-5EFF-49C5-BD64-C3948E99614D}" presName="diagram" presStyleCnt="0">
        <dgm:presLayoutVars>
          <dgm:chPref val="1"/>
          <dgm:dir/>
          <dgm:animOne val="branch"/>
          <dgm:animLvl val="lvl"/>
          <dgm:resizeHandles/>
        </dgm:presLayoutVars>
      </dgm:prSet>
      <dgm:spPr/>
    </dgm:pt>
    <dgm:pt modelId="{5755BE7D-9A55-4D0D-B0E3-7C4B1135F2E8}" type="pres">
      <dgm:prSet presAssocID="{D24C49AD-35F0-4A0F-B9D7-D40B3FA98491}" presName="root" presStyleCnt="0"/>
      <dgm:spPr/>
    </dgm:pt>
    <dgm:pt modelId="{3C1DB95E-9124-45DE-A1F6-1A4BC8910874}" type="pres">
      <dgm:prSet presAssocID="{D24C49AD-35F0-4A0F-B9D7-D40B3FA98491}" presName="rootComposite" presStyleCnt="0"/>
      <dgm:spPr/>
    </dgm:pt>
    <dgm:pt modelId="{F3819BE8-45D9-4E4C-815B-04D00C5B52AC}" type="pres">
      <dgm:prSet presAssocID="{D24C49AD-35F0-4A0F-B9D7-D40B3FA98491}" presName="rootText" presStyleLbl="node1" presStyleIdx="0" presStyleCnt="6" custScaleY="91020" custLinFactNeighborX="-78517" custLinFactNeighborY="-43"/>
      <dgm:spPr/>
    </dgm:pt>
    <dgm:pt modelId="{1C9DF82B-054C-4AB2-923C-43ED12217D3E}" type="pres">
      <dgm:prSet presAssocID="{D24C49AD-35F0-4A0F-B9D7-D40B3FA98491}" presName="rootConnector" presStyleLbl="node1" presStyleIdx="0" presStyleCnt="6"/>
      <dgm:spPr/>
    </dgm:pt>
    <dgm:pt modelId="{B9CD4D92-00E1-4DBA-87EE-5B03F746D7BD}" type="pres">
      <dgm:prSet presAssocID="{D24C49AD-35F0-4A0F-B9D7-D40B3FA98491}" presName="childShape" presStyleCnt="0"/>
      <dgm:spPr/>
    </dgm:pt>
    <dgm:pt modelId="{FA1F7A58-A5FD-4699-A1BA-1FEB87C145DC}" type="pres">
      <dgm:prSet presAssocID="{E274783A-FDFE-4654-BAA8-E009C62029B4}" presName="Name13" presStyleLbl="parChTrans1D2" presStyleIdx="0" presStyleCnt="14"/>
      <dgm:spPr/>
    </dgm:pt>
    <dgm:pt modelId="{A4D5E003-4F82-4503-A653-D66E54A5F657}" type="pres">
      <dgm:prSet presAssocID="{3BEE5E39-652D-491C-94F1-0D0AF0E35206}" presName="childText" presStyleLbl="bgAcc1" presStyleIdx="0" presStyleCnt="14" custScaleX="92695" custScaleY="92213" custLinFactNeighborX="2621" custLinFactNeighborY="7142">
        <dgm:presLayoutVars>
          <dgm:bulletEnabled val="1"/>
        </dgm:presLayoutVars>
      </dgm:prSet>
      <dgm:spPr/>
    </dgm:pt>
    <dgm:pt modelId="{7F9F0221-83DA-4750-BD2C-80A94D8ABF7C}" type="pres">
      <dgm:prSet presAssocID="{B238C603-C4FC-46E7-98F2-C5D340FCED9C}" presName="Name13" presStyleLbl="parChTrans1D2" presStyleIdx="1" presStyleCnt="14"/>
      <dgm:spPr/>
    </dgm:pt>
    <dgm:pt modelId="{E079B51B-F480-4B08-A774-F6D38E295FA9}" type="pres">
      <dgm:prSet presAssocID="{6FC49E56-9691-4EE3-9F44-D7B06973EDCC}" presName="childText" presStyleLbl="bgAcc1" presStyleIdx="1" presStyleCnt="14" custLinFactNeighborY="7893">
        <dgm:presLayoutVars>
          <dgm:bulletEnabled val="1"/>
        </dgm:presLayoutVars>
      </dgm:prSet>
      <dgm:spPr/>
    </dgm:pt>
    <dgm:pt modelId="{9674A020-79D1-4072-A9C2-1B5D84E5D0E4}" type="pres">
      <dgm:prSet presAssocID="{CA17005D-0452-46DC-B451-986B7C0F23CF}" presName="Name13" presStyleLbl="parChTrans1D2" presStyleIdx="2" presStyleCnt="14"/>
      <dgm:spPr/>
    </dgm:pt>
    <dgm:pt modelId="{5867A2C9-AEA1-4FA6-AE4D-DC355ED7AC60}" type="pres">
      <dgm:prSet presAssocID="{5844B4BC-98F8-40EC-91FA-150EE85E2178}" presName="childText" presStyleLbl="bgAcc1" presStyleIdx="2" presStyleCnt="14" custScaleX="120904" custLinFactNeighborY="16093">
        <dgm:presLayoutVars>
          <dgm:bulletEnabled val="1"/>
        </dgm:presLayoutVars>
      </dgm:prSet>
      <dgm:spPr/>
    </dgm:pt>
    <dgm:pt modelId="{F2A874CB-CC5E-44E9-B836-0BAD4A16EEED}" type="pres">
      <dgm:prSet presAssocID="{8ABD0099-204A-4C42-8592-58F8F92C6E3E}" presName="root" presStyleCnt="0"/>
      <dgm:spPr/>
    </dgm:pt>
    <dgm:pt modelId="{BA8FBE87-B80A-410B-882A-A853B1DF3D84}" type="pres">
      <dgm:prSet presAssocID="{8ABD0099-204A-4C42-8592-58F8F92C6E3E}" presName="rootComposite" presStyleCnt="0"/>
      <dgm:spPr/>
    </dgm:pt>
    <dgm:pt modelId="{EDDE03D0-2A38-4A7C-9CAD-253E4BDE2D5E}" type="pres">
      <dgm:prSet presAssocID="{8ABD0099-204A-4C42-8592-58F8F92C6E3E}" presName="rootText" presStyleLbl="node1" presStyleIdx="1" presStyleCnt="6"/>
      <dgm:spPr/>
    </dgm:pt>
    <dgm:pt modelId="{12B519E0-83DE-4FF0-A97F-81AB5DE02D5C}" type="pres">
      <dgm:prSet presAssocID="{8ABD0099-204A-4C42-8592-58F8F92C6E3E}" presName="rootConnector" presStyleLbl="node1" presStyleIdx="1" presStyleCnt="6"/>
      <dgm:spPr/>
    </dgm:pt>
    <dgm:pt modelId="{BA644795-E0B3-4803-8B91-8114A893053E}" type="pres">
      <dgm:prSet presAssocID="{8ABD0099-204A-4C42-8592-58F8F92C6E3E}" presName="childShape" presStyleCnt="0"/>
      <dgm:spPr/>
    </dgm:pt>
    <dgm:pt modelId="{4BD136AB-B839-4BA7-9B81-569A99555F27}" type="pres">
      <dgm:prSet presAssocID="{1E460BFE-5B50-4F7F-B963-1607D7839017}" presName="Name13" presStyleLbl="parChTrans1D2" presStyleIdx="3" presStyleCnt="14"/>
      <dgm:spPr/>
    </dgm:pt>
    <dgm:pt modelId="{570D2C6D-9ECC-4743-9585-BAA15D7756A3}" type="pres">
      <dgm:prSet presAssocID="{C5220D29-8379-40D8-8F6D-BC3AD72A55E4}" presName="childText" presStyleLbl="bgAcc1" presStyleIdx="3" presStyleCnt="14">
        <dgm:presLayoutVars>
          <dgm:bulletEnabled val="1"/>
        </dgm:presLayoutVars>
      </dgm:prSet>
      <dgm:spPr/>
    </dgm:pt>
    <dgm:pt modelId="{AF53BEC2-BC71-4C16-8204-7F9537038E34}" type="pres">
      <dgm:prSet presAssocID="{2175B228-7D4F-42BC-8D24-E57FFDB8A07A}" presName="Name13" presStyleLbl="parChTrans1D2" presStyleIdx="4" presStyleCnt="14"/>
      <dgm:spPr/>
    </dgm:pt>
    <dgm:pt modelId="{1B4B93FA-021B-46E9-8771-1C9152A1152F}" type="pres">
      <dgm:prSet presAssocID="{875934B7-0C65-46D5-B46C-B92976EC64B8}" presName="childText" presStyleLbl="bgAcc1" presStyleIdx="4" presStyleCnt="14" custScaleX="126268">
        <dgm:presLayoutVars>
          <dgm:bulletEnabled val="1"/>
        </dgm:presLayoutVars>
      </dgm:prSet>
      <dgm:spPr/>
    </dgm:pt>
    <dgm:pt modelId="{EE7ED3F1-4C44-4381-B078-45D953533724}" type="pres">
      <dgm:prSet presAssocID="{0B0342B9-1777-411F-BDAA-A1D4A40D6AE7}" presName="root" presStyleCnt="0"/>
      <dgm:spPr/>
    </dgm:pt>
    <dgm:pt modelId="{ACA7A672-718C-4EB2-80FE-2BC03B39EEB1}" type="pres">
      <dgm:prSet presAssocID="{0B0342B9-1777-411F-BDAA-A1D4A40D6AE7}" presName="rootComposite" presStyleCnt="0"/>
      <dgm:spPr/>
    </dgm:pt>
    <dgm:pt modelId="{5EE052FA-C0B9-4DDE-8CEB-35B6451CC7E6}" type="pres">
      <dgm:prSet presAssocID="{0B0342B9-1777-411F-BDAA-A1D4A40D6AE7}" presName="rootText" presStyleLbl="node1" presStyleIdx="2" presStyleCnt="6"/>
      <dgm:spPr/>
    </dgm:pt>
    <dgm:pt modelId="{DE4738AA-FAEA-473C-A984-056E20F470CF}" type="pres">
      <dgm:prSet presAssocID="{0B0342B9-1777-411F-BDAA-A1D4A40D6AE7}" presName="rootConnector" presStyleLbl="node1" presStyleIdx="2" presStyleCnt="6"/>
      <dgm:spPr/>
    </dgm:pt>
    <dgm:pt modelId="{7E05ABB6-0DF1-4299-9764-02D2B0A9E7BC}" type="pres">
      <dgm:prSet presAssocID="{0B0342B9-1777-411F-BDAA-A1D4A40D6AE7}" presName="childShape" presStyleCnt="0"/>
      <dgm:spPr/>
    </dgm:pt>
    <dgm:pt modelId="{C3E613EA-B13E-49C1-902F-6E77A5909483}" type="pres">
      <dgm:prSet presAssocID="{6C3B3DC8-D91C-4F8A-9E79-60FC0D01572F}" presName="Name13" presStyleLbl="parChTrans1D2" presStyleIdx="5" presStyleCnt="14"/>
      <dgm:spPr/>
    </dgm:pt>
    <dgm:pt modelId="{7A7FBE6E-BCA0-4CAD-AFB0-C5B527774637}" type="pres">
      <dgm:prSet presAssocID="{3FD9EF92-A104-46BC-966F-1BAC3A3CD742}" presName="childText" presStyleLbl="bgAcc1" presStyleIdx="5" presStyleCnt="14">
        <dgm:presLayoutVars>
          <dgm:bulletEnabled val="1"/>
        </dgm:presLayoutVars>
      </dgm:prSet>
      <dgm:spPr/>
    </dgm:pt>
    <dgm:pt modelId="{39D426AE-DC2B-4A69-BD47-8CC28FD30229}" type="pres">
      <dgm:prSet presAssocID="{E3348A32-4FE7-4C4F-BA97-E65DFDBAB3A9}" presName="Name13" presStyleLbl="parChTrans1D2" presStyleIdx="6" presStyleCnt="14"/>
      <dgm:spPr/>
    </dgm:pt>
    <dgm:pt modelId="{5C7AB8BD-2A66-4C1D-A1C5-2B4E2AB8B36D}" type="pres">
      <dgm:prSet presAssocID="{65DA2236-EB64-4A99-9DBA-758D92C805E0}" presName="childText" presStyleLbl="bgAcc1" presStyleIdx="6" presStyleCnt="14">
        <dgm:presLayoutVars>
          <dgm:bulletEnabled val="1"/>
        </dgm:presLayoutVars>
      </dgm:prSet>
      <dgm:spPr/>
    </dgm:pt>
    <dgm:pt modelId="{B2A76428-D6F0-431A-83DA-E8E6B34DDECB}" type="pres">
      <dgm:prSet presAssocID="{45E24916-0E62-4CC1-AD7B-9192220D5325}" presName="Name13" presStyleLbl="parChTrans1D2" presStyleIdx="7" presStyleCnt="14"/>
      <dgm:spPr/>
    </dgm:pt>
    <dgm:pt modelId="{71D7D587-BC8C-46D0-BB7B-00758FC37C6E}" type="pres">
      <dgm:prSet presAssocID="{658B79BE-158A-4853-970B-3D80F09FC139}" presName="childText" presStyleLbl="bgAcc1" presStyleIdx="7" presStyleCnt="14">
        <dgm:presLayoutVars>
          <dgm:bulletEnabled val="1"/>
        </dgm:presLayoutVars>
      </dgm:prSet>
      <dgm:spPr/>
    </dgm:pt>
    <dgm:pt modelId="{00A98FBA-11C7-4BA0-A9A8-BB527F21EC55}" type="pres">
      <dgm:prSet presAssocID="{231B137F-2910-4617-BEA4-E787F9667D23}" presName="Name13" presStyleLbl="parChTrans1D2" presStyleIdx="8" presStyleCnt="14"/>
      <dgm:spPr/>
    </dgm:pt>
    <dgm:pt modelId="{4DA0FAA4-369E-49A7-8C0E-4ABE1EE66A29}" type="pres">
      <dgm:prSet presAssocID="{981569F9-CB0B-46B5-B2E8-AF9207379000}" presName="childText" presStyleLbl="bgAcc1" presStyleIdx="8" presStyleCnt="14">
        <dgm:presLayoutVars>
          <dgm:bulletEnabled val="1"/>
        </dgm:presLayoutVars>
      </dgm:prSet>
      <dgm:spPr/>
    </dgm:pt>
    <dgm:pt modelId="{99029BA8-BFD4-4843-A59C-7E1BF8C22685}" type="pres">
      <dgm:prSet presAssocID="{590D4A3D-E6F3-44E6-BD55-9576FD193D1E}" presName="root" presStyleCnt="0"/>
      <dgm:spPr/>
    </dgm:pt>
    <dgm:pt modelId="{5AE8131A-D417-46DA-ADBB-E8CBFB08CE71}" type="pres">
      <dgm:prSet presAssocID="{590D4A3D-E6F3-44E6-BD55-9576FD193D1E}" presName="rootComposite" presStyleCnt="0"/>
      <dgm:spPr/>
    </dgm:pt>
    <dgm:pt modelId="{80904BD4-C949-4D93-8533-EB9A3B9C57F4}" type="pres">
      <dgm:prSet presAssocID="{590D4A3D-E6F3-44E6-BD55-9576FD193D1E}" presName="rootText" presStyleLbl="node1" presStyleIdx="3" presStyleCnt="6"/>
      <dgm:spPr/>
    </dgm:pt>
    <dgm:pt modelId="{97362A13-6DE9-4922-938A-44A907242F3E}" type="pres">
      <dgm:prSet presAssocID="{590D4A3D-E6F3-44E6-BD55-9576FD193D1E}" presName="rootConnector" presStyleLbl="node1" presStyleIdx="3" presStyleCnt="6"/>
      <dgm:spPr/>
    </dgm:pt>
    <dgm:pt modelId="{574F2B64-4E1E-4126-91B8-C7804C6AB194}" type="pres">
      <dgm:prSet presAssocID="{590D4A3D-E6F3-44E6-BD55-9576FD193D1E}" presName="childShape" presStyleCnt="0"/>
      <dgm:spPr/>
    </dgm:pt>
    <dgm:pt modelId="{0FCC5574-3CAB-46AB-8453-FFF26812C061}" type="pres">
      <dgm:prSet presAssocID="{9DCD3A57-8F8C-4FBA-8A9C-4AED76B5418D}" presName="Name13" presStyleLbl="parChTrans1D2" presStyleIdx="9" presStyleCnt="14"/>
      <dgm:spPr/>
    </dgm:pt>
    <dgm:pt modelId="{2F75365F-0A00-4CBF-A841-2672AF60B2E0}" type="pres">
      <dgm:prSet presAssocID="{DF032D17-92AA-4F23-AA9E-2549B0B012ED}" presName="childText" presStyleLbl="bgAcc1" presStyleIdx="9" presStyleCnt="14" custScaleX="120592">
        <dgm:presLayoutVars>
          <dgm:bulletEnabled val="1"/>
        </dgm:presLayoutVars>
      </dgm:prSet>
      <dgm:spPr/>
    </dgm:pt>
    <dgm:pt modelId="{18B28B5B-A3B8-491B-BE9D-11FA2A3E8D64}" type="pres">
      <dgm:prSet presAssocID="{325C1139-2C63-491B-8CA4-9372627E2108}" presName="Name13" presStyleLbl="parChTrans1D2" presStyleIdx="10" presStyleCnt="14"/>
      <dgm:spPr/>
    </dgm:pt>
    <dgm:pt modelId="{E35C3BF9-D48B-4225-A394-7BC559BBB9C9}" type="pres">
      <dgm:prSet presAssocID="{1C1ACE90-8323-4EDC-BB94-8EE419EEAB49}" presName="childText" presStyleLbl="bgAcc1" presStyleIdx="10" presStyleCnt="14">
        <dgm:presLayoutVars>
          <dgm:bulletEnabled val="1"/>
        </dgm:presLayoutVars>
      </dgm:prSet>
      <dgm:spPr/>
    </dgm:pt>
    <dgm:pt modelId="{9A39E760-ADCF-41AF-A612-0AD3E258FC42}" type="pres">
      <dgm:prSet presAssocID="{F6124CF6-B9DC-467D-9F39-99B0B861DF94}" presName="root" presStyleCnt="0"/>
      <dgm:spPr/>
    </dgm:pt>
    <dgm:pt modelId="{B815B5D3-1AC9-4823-A4D7-4DA976D5BD31}" type="pres">
      <dgm:prSet presAssocID="{F6124CF6-B9DC-467D-9F39-99B0B861DF94}" presName="rootComposite" presStyleCnt="0"/>
      <dgm:spPr/>
    </dgm:pt>
    <dgm:pt modelId="{702FE4D0-2F19-4217-9CA3-CEF70E67A283}" type="pres">
      <dgm:prSet presAssocID="{F6124CF6-B9DC-467D-9F39-99B0B861DF94}" presName="rootText" presStyleLbl="node1" presStyleIdx="4" presStyleCnt="6" custLinFactNeighborX="-7781"/>
      <dgm:spPr/>
    </dgm:pt>
    <dgm:pt modelId="{C0024170-250B-4BD2-890C-ADBAEDE10B63}" type="pres">
      <dgm:prSet presAssocID="{F6124CF6-B9DC-467D-9F39-99B0B861DF94}" presName="rootConnector" presStyleLbl="node1" presStyleIdx="4" presStyleCnt="6"/>
      <dgm:spPr/>
    </dgm:pt>
    <dgm:pt modelId="{7BE6C291-E1EB-457D-85E7-B7B833D8EF56}" type="pres">
      <dgm:prSet presAssocID="{F6124CF6-B9DC-467D-9F39-99B0B861DF94}" presName="childShape" presStyleCnt="0"/>
      <dgm:spPr/>
    </dgm:pt>
    <dgm:pt modelId="{4060669C-0B0E-44F7-B0FD-5FB3422DA122}" type="pres">
      <dgm:prSet presAssocID="{C643456F-8F4B-44EC-956E-4DB4FE64E78A}" presName="root" presStyleCnt="0"/>
      <dgm:spPr/>
    </dgm:pt>
    <dgm:pt modelId="{28B9303D-3D7D-439D-8E0D-B6BC5F7211AF}" type="pres">
      <dgm:prSet presAssocID="{C643456F-8F4B-44EC-956E-4DB4FE64E78A}" presName="rootComposite" presStyleCnt="0"/>
      <dgm:spPr/>
    </dgm:pt>
    <dgm:pt modelId="{343AFA27-D0F9-433F-BF1D-4A3CD4DA4924}" type="pres">
      <dgm:prSet presAssocID="{C643456F-8F4B-44EC-956E-4DB4FE64E78A}" presName="rootText" presStyleLbl="node1" presStyleIdx="5" presStyleCnt="6" custLinFactNeighborX="-14617"/>
      <dgm:spPr/>
    </dgm:pt>
    <dgm:pt modelId="{7BE2E4E4-8496-431D-A9FB-73BBA7F3E634}" type="pres">
      <dgm:prSet presAssocID="{C643456F-8F4B-44EC-956E-4DB4FE64E78A}" presName="rootConnector" presStyleLbl="node1" presStyleIdx="5" presStyleCnt="6"/>
      <dgm:spPr/>
    </dgm:pt>
    <dgm:pt modelId="{B357CF25-5B12-4F04-8AEF-57E9E96597C6}" type="pres">
      <dgm:prSet presAssocID="{C643456F-8F4B-44EC-956E-4DB4FE64E78A}" presName="childShape" presStyleCnt="0"/>
      <dgm:spPr/>
    </dgm:pt>
    <dgm:pt modelId="{6F392340-054C-4659-A83C-D00EC12E9B9F}" type="pres">
      <dgm:prSet presAssocID="{C4D72EB9-54A1-4849-88EE-D31366C0D01F}" presName="Name13" presStyleLbl="parChTrans1D2" presStyleIdx="11" presStyleCnt="14"/>
      <dgm:spPr/>
    </dgm:pt>
    <dgm:pt modelId="{E628404C-464E-482E-861D-2CECF4CD0B58}" type="pres">
      <dgm:prSet presAssocID="{6E209AE4-8153-4511-85A6-14DE7308B0F6}" presName="childText" presStyleLbl="bgAcc1" presStyleIdx="11" presStyleCnt="14" custScaleX="125998">
        <dgm:presLayoutVars>
          <dgm:bulletEnabled val="1"/>
        </dgm:presLayoutVars>
      </dgm:prSet>
      <dgm:spPr/>
    </dgm:pt>
    <dgm:pt modelId="{22290941-D603-4658-BF34-D7A8A607A235}" type="pres">
      <dgm:prSet presAssocID="{DF84021B-2FD3-4F6D-96C4-B3F251CF125A}" presName="Name13" presStyleLbl="parChTrans1D2" presStyleIdx="12" presStyleCnt="14"/>
      <dgm:spPr/>
    </dgm:pt>
    <dgm:pt modelId="{3B42EFAA-E631-4419-A485-70BBBDA8A30D}" type="pres">
      <dgm:prSet presAssocID="{917E9CD8-926E-43B1-B4C2-94E44F0878CA}" presName="childText" presStyleLbl="bgAcc1" presStyleIdx="12" presStyleCnt="14">
        <dgm:presLayoutVars>
          <dgm:bulletEnabled val="1"/>
        </dgm:presLayoutVars>
      </dgm:prSet>
      <dgm:spPr/>
    </dgm:pt>
    <dgm:pt modelId="{4923B772-A6BE-4D6F-93B1-DB758E15CEF7}" type="pres">
      <dgm:prSet presAssocID="{1159FA8E-4F1C-4CAB-964B-75BD61824E37}" presName="Name13" presStyleLbl="parChTrans1D2" presStyleIdx="13" presStyleCnt="14"/>
      <dgm:spPr/>
    </dgm:pt>
    <dgm:pt modelId="{001DEC3D-6DB7-4853-9842-CCB4BD097F63}" type="pres">
      <dgm:prSet presAssocID="{46FEBE99-D020-435D-B924-F9A7A204D20F}" presName="childText" presStyleLbl="bgAcc1" presStyleIdx="13" presStyleCnt="14" custScaleX="122417">
        <dgm:presLayoutVars>
          <dgm:bulletEnabled val="1"/>
        </dgm:presLayoutVars>
      </dgm:prSet>
      <dgm:spPr/>
    </dgm:pt>
  </dgm:ptLst>
  <dgm:cxnLst>
    <dgm:cxn modelId="{A87F9104-80A5-4406-AA1C-1834F06D656A}" type="presOf" srcId="{DF032D17-92AA-4F23-AA9E-2549B0B012ED}" destId="{2F75365F-0A00-4CBF-A841-2672AF60B2E0}" srcOrd="0" destOrd="0" presId="urn:microsoft.com/office/officeart/2005/8/layout/hierarchy3"/>
    <dgm:cxn modelId="{ABB41705-3768-4CBE-AB36-2B99AAB6568E}" srcId="{FBCA8ACE-5EFF-49C5-BD64-C3948E99614D}" destId="{0B0342B9-1777-411F-BDAA-A1D4A40D6AE7}" srcOrd="2" destOrd="0" parTransId="{248B0101-92FB-499B-B7C0-B279977BBE28}" sibTransId="{960F4FC6-896C-453A-B8F6-317F83F1495E}"/>
    <dgm:cxn modelId="{5BAEA907-EC4E-41A4-970E-D68EB2BD1780}" srcId="{0B0342B9-1777-411F-BDAA-A1D4A40D6AE7}" destId="{3FD9EF92-A104-46BC-966F-1BAC3A3CD742}" srcOrd="0" destOrd="0" parTransId="{6C3B3DC8-D91C-4F8A-9E79-60FC0D01572F}" sibTransId="{8328A3F0-8F4C-4DDE-9F8D-69B8C9CDF2DE}"/>
    <dgm:cxn modelId="{AD6FEB07-633D-4A48-B22B-D35A633EAAFE}" srcId="{D24C49AD-35F0-4A0F-B9D7-D40B3FA98491}" destId="{5844B4BC-98F8-40EC-91FA-150EE85E2178}" srcOrd="2" destOrd="0" parTransId="{CA17005D-0452-46DC-B451-986B7C0F23CF}" sibTransId="{7C8086C1-094D-40EB-BD0E-3F4FB3D1A36C}"/>
    <dgm:cxn modelId="{8863A00A-47C2-4E83-A04C-AE1490CDD04F}" type="presOf" srcId="{1159FA8E-4F1C-4CAB-964B-75BD61824E37}" destId="{4923B772-A6BE-4D6F-93B1-DB758E15CEF7}" srcOrd="0" destOrd="0" presId="urn:microsoft.com/office/officeart/2005/8/layout/hierarchy3"/>
    <dgm:cxn modelId="{984A190B-006E-4006-B2C9-F637BF7C0BC9}" type="presOf" srcId="{B238C603-C4FC-46E7-98F2-C5D340FCED9C}" destId="{7F9F0221-83DA-4750-BD2C-80A94D8ABF7C}" srcOrd="0" destOrd="0" presId="urn:microsoft.com/office/officeart/2005/8/layout/hierarchy3"/>
    <dgm:cxn modelId="{53F70619-903E-4DE5-970A-DC4EAEB4C70E}" srcId="{FBCA8ACE-5EFF-49C5-BD64-C3948E99614D}" destId="{8ABD0099-204A-4C42-8592-58F8F92C6E3E}" srcOrd="1" destOrd="0" parTransId="{F2D89CC9-2A3F-4B3A-A2FF-8A34F12381FC}" sibTransId="{5018C6AE-2766-40F4-BAEF-A3FCD8FFAF2B}"/>
    <dgm:cxn modelId="{A0387E19-A5C9-44D3-8E1B-078FDBC42D77}" type="presOf" srcId="{6C3B3DC8-D91C-4F8A-9E79-60FC0D01572F}" destId="{C3E613EA-B13E-49C1-902F-6E77A5909483}" srcOrd="0" destOrd="0" presId="urn:microsoft.com/office/officeart/2005/8/layout/hierarchy3"/>
    <dgm:cxn modelId="{ECCB661B-A222-48E0-ADC0-AF39CCD90444}" type="presOf" srcId="{46FEBE99-D020-435D-B924-F9A7A204D20F}" destId="{001DEC3D-6DB7-4853-9842-CCB4BD097F63}" srcOrd="0" destOrd="0" presId="urn:microsoft.com/office/officeart/2005/8/layout/hierarchy3"/>
    <dgm:cxn modelId="{9232F920-4FCF-46F7-A23C-0476C3C0995B}" type="presOf" srcId="{1E460BFE-5B50-4F7F-B963-1607D7839017}" destId="{4BD136AB-B839-4BA7-9B81-569A99555F27}" srcOrd="0" destOrd="0" presId="urn:microsoft.com/office/officeart/2005/8/layout/hierarchy3"/>
    <dgm:cxn modelId="{F20D3B27-50FE-4FC0-A400-ADC61E506389}" type="presOf" srcId="{E274783A-FDFE-4654-BAA8-E009C62029B4}" destId="{FA1F7A58-A5FD-4699-A1BA-1FEB87C145DC}" srcOrd="0" destOrd="0" presId="urn:microsoft.com/office/officeart/2005/8/layout/hierarchy3"/>
    <dgm:cxn modelId="{7539F427-8984-4BDB-B2AD-BE8239265672}" type="presOf" srcId="{D24C49AD-35F0-4A0F-B9D7-D40B3FA98491}" destId="{F3819BE8-45D9-4E4C-815B-04D00C5B52AC}" srcOrd="0" destOrd="0" presId="urn:microsoft.com/office/officeart/2005/8/layout/hierarchy3"/>
    <dgm:cxn modelId="{330F5432-384D-4231-8517-1F866D77CD39}" type="presOf" srcId="{658B79BE-158A-4853-970B-3D80F09FC139}" destId="{71D7D587-BC8C-46D0-BB7B-00758FC37C6E}" srcOrd="0" destOrd="0" presId="urn:microsoft.com/office/officeart/2005/8/layout/hierarchy3"/>
    <dgm:cxn modelId="{676D1234-4D62-40A0-8A41-307D7D21AF94}" type="presOf" srcId="{6E209AE4-8153-4511-85A6-14DE7308B0F6}" destId="{E628404C-464E-482E-861D-2CECF4CD0B58}" srcOrd="0" destOrd="0" presId="urn:microsoft.com/office/officeart/2005/8/layout/hierarchy3"/>
    <dgm:cxn modelId="{6DF3E136-3D36-4076-AD79-16734CFAB885}" type="presOf" srcId="{C5220D29-8379-40D8-8F6D-BC3AD72A55E4}" destId="{570D2C6D-9ECC-4743-9585-BAA15D7756A3}" srcOrd="0" destOrd="0" presId="urn:microsoft.com/office/officeart/2005/8/layout/hierarchy3"/>
    <dgm:cxn modelId="{4A7F2E5F-CF1E-45FF-93FE-D665C90899DC}" type="presOf" srcId="{9DCD3A57-8F8C-4FBA-8A9C-4AED76B5418D}" destId="{0FCC5574-3CAB-46AB-8453-FFF26812C061}" srcOrd="0" destOrd="0" presId="urn:microsoft.com/office/officeart/2005/8/layout/hierarchy3"/>
    <dgm:cxn modelId="{1245C860-4165-48B4-89D7-E991C15787F6}" type="presOf" srcId="{C643456F-8F4B-44EC-956E-4DB4FE64E78A}" destId="{343AFA27-D0F9-433F-BF1D-4A3CD4DA4924}" srcOrd="0" destOrd="0" presId="urn:microsoft.com/office/officeart/2005/8/layout/hierarchy3"/>
    <dgm:cxn modelId="{84610A41-5FD2-4D56-810A-E896182F7224}" type="presOf" srcId="{0B0342B9-1777-411F-BDAA-A1D4A40D6AE7}" destId="{5EE052FA-C0B9-4DDE-8CEB-35B6451CC7E6}" srcOrd="0" destOrd="0" presId="urn:microsoft.com/office/officeart/2005/8/layout/hierarchy3"/>
    <dgm:cxn modelId="{16F3F541-9B10-43AA-A4C8-04B6FFC224AB}" type="presOf" srcId="{C643456F-8F4B-44EC-956E-4DB4FE64E78A}" destId="{7BE2E4E4-8496-431D-A9FB-73BBA7F3E634}" srcOrd="1" destOrd="0" presId="urn:microsoft.com/office/officeart/2005/8/layout/hierarchy3"/>
    <dgm:cxn modelId="{8F179C62-7A2D-4BE4-84E1-5447F5D973D7}" srcId="{0B0342B9-1777-411F-BDAA-A1D4A40D6AE7}" destId="{65DA2236-EB64-4A99-9DBA-758D92C805E0}" srcOrd="1" destOrd="0" parTransId="{E3348A32-4FE7-4C4F-BA97-E65DFDBAB3A9}" sibTransId="{86D77ED8-C604-4F84-B89C-3DC399D82692}"/>
    <dgm:cxn modelId="{C08F0E44-8E90-41DD-BF77-97BA6FE19E7B}" type="presOf" srcId="{325C1139-2C63-491B-8CA4-9372627E2108}" destId="{18B28B5B-A3B8-491B-BE9D-11FA2A3E8D64}" srcOrd="0" destOrd="0" presId="urn:microsoft.com/office/officeart/2005/8/layout/hierarchy3"/>
    <dgm:cxn modelId="{09911A47-4FCD-401F-950B-AD6B14D605FF}" srcId="{FBCA8ACE-5EFF-49C5-BD64-C3948E99614D}" destId="{590D4A3D-E6F3-44E6-BD55-9576FD193D1E}" srcOrd="3" destOrd="0" parTransId="{19D9EA28-D8FA-4E03-BA29-5D56CCF7230B}" sibTransId="{4E5B48B5-BCDA-4B8A-86C5-CB3DD9927860}"/>
    <dgm:cxn modelId="{A7AF3D68-CD29-44CF-9239-40D71415210F}" type="presOf" srcId="{F6124CF6-B9DC-467D-9F39-99B0B861DF94}" destId="{702FE4D0-2F19-4217-9CA3-CEF70E67A283}" srcOrd="0" destOrd="0" presId="urn:microsoft.com/office/officeart/2005/8/layout/hierarchy3"/>
    <dgm:cxn modelId="{9950E569-8A77-47B3-9FBA-2FE56C34FA1E}" type="presOf" srcId="{590D4A3D-E6F3-44E6-BD55-9576FD193D1E}" destId="{80904BD4-C949-4D93-8533-EB9A3B9C57F4}" srcOrd="0" destOrd="0" presId="urn:microsoft.com/office/officeart/2005/8/layout/hierarchy3"/>
    <dgm:cxn modelId="{AA6E276B-362D-4540-A7AC-2E4C0EC57D31}" type="presOf" srcId="{8ABD0099-204A-4C42-8592-58F8F92C6E3E}" destId="{12B519E0-83DE-4FF0-A97F-81AB5DE02D5C}" srcOrd="1" destOrd="0" presId="urn:microsoft.com/office/officeart/2005/8/layout/hierarchy3"/>
    <dgm:cxn modelId="{34AD0573-CCB7-4E0B-8C51-40615A74CD16}" type="presOf" srcId="{917E9CD8-926E-43B1-B4C2-94E44F0878CA}" destId="{3B42EFAA-E631-4419-A485-70BBBDA8A30D}" srcOrd="0" destOrd="0" presId="urn:microsoft.com/office/officeart/2005/8/layout/hierarchy3"/>
    <dgm:cxn modelId="{E62E1B59-36C5-457E-A96D-2B45D893B810}" srcId="{8ABD0099-204A-4C42-8592-58F8F92C6E3E}" destId="{C5220D29-8379-40D8-8F6D-BC3AD72A55E4}" srcOrd="0" destOrd="0" parTransId="{1E460BFE-5B50-4F7F-B963-1607D7839017}" sibTransId="{D58471F7-8C60-4789-84C6-AD047A19CAA8}"/>
    <dgm:cxn modelId="{EB766D59-084D-4516-99AD-E5DDDCA9C1DE}" type="presOf" srcId="{C4D72EB9-54A1-4849-88EE-D31366C0D01F}" destId="{6F392340-054C-4659-A83C-D00EC12E9B9F}" srcOrd="0" destOrd="0" presId="urn:microsoft.com/office/officeart/2005/8/layout/hierarchy3"/>
    <dgm:cxn modelId="{F28FA979-4263-497B-A7E0-3D39B3CBD3F9}" srcId="{C643456F-8F4B-44EC-956E-4DB4FE64E78A}" destId="{917E9CD8-926E-43B1-B4C2-94E44F0878CA}" srcOrd="1" destOrd="0" parTransId="{DF84021B-2FD3-4F6D-96C4-B3F251CF125A}" sibTransId="{25A1F781-2420-4DA2-A2B2-8FEA27EE4F85}"/>
    <dgm:cxn modelId="{B391DE79-152D-4F02-B0E0-9EF7F1BB7FE7}" type="presOf" srcId="{3FD9EF92-A104-46BC-966F-1BAC3A3CD742}" destId="{7A7FBE6E-BCA0-4CAD-AFB0-C5B527774637}" srcOrd="0" destOrd="0" presId="urn:microsoft.com/office/officeart/2005/8/layout/hierarchy3"/>
    <dgm:cxn modelId="{C540F07B-2721-4037-810D-E515A84B082C}" type="presOf" srcId="{E3348A32-4FE7-4C4F-BA97-E65DFDBAB3A9}" destId="{39D426AE-DC2B-4A69-BD47-8CC28FD30229}" srcOrd="0" destOrd="0" presId="urn:microsoft.com/office/officeart/2005/8/layout/hierarchy3"/>
    <dgm:cxn modelId="{EB53067C-6E3B-416D-A40A-3801DADFAAC1}" type="presOf" srcId="{3BEE5E39-652D-491C-94F1-0D0AF0E35206}" destId="{A4D5E003-4F82-4503-A653-D66E54A5F657}" srcOrd="0" destOrd="0" presId="urn:microsoft.com/office/officeart/2005/8/layout/hierarchy3"/>
    <dgm:cxn modelId="{E4EC0D7F-DBD8-4906-8ED2-FEDA6CAFD80A}" srcId="{8ABD0099-204A-4C42-8592-58F8F92C6E3E}" destId="{875934B7-0C65-46D5-B46C-B92976EC64B8}" srcOrd="1" destOrd="0" parTransId="{2175B228-7D4F-42BC-8D24-E57FFDB8A07A}" sibTransId="{B0EB07C1-044A-4CEA-BE2F-912024164AA5}"/>
    <dgm:cxn modelId="{2C7E888B-411A-44DB-8DD0-FD5D28B04559}" type="presOf" srcId="{CA17005D-0452-46DC-B451-986B7C0F23CF}" destId="{9674A020-79D1-4072-A9C2-1B5D84E5D0E4}" srcOrd="0" destOrd="0" presId="urn:microsoft.com/office/officeart/2005/8/layout/hierarchy3"/>
    <dgm:cxn modelId="{F67CA48D-3D16-4FC1-9397-79919416AC63}" type="presOf" srcId="{45E24916-0E62-4CC1-AD7B-9192220D5325}" destId="{B2A76428-D6F0-431A-83DA-E8E6B34DDECB}" srcOrd="0" destOrd="0" presId="urn:microsoft.com/office/officeart/2005/8/layout/hierarchy3"/>
    <dgm:cxn modelId="{ADADE08D-F9FD-41B5-ABEA-4C09C6419061}" srcId="{FBCA8ACE-5EFF-49C5-BD64-C3948E99614D}" destId="{C643456F-8F4B-44EC-956E-4DB4FE64E78A}" srcOrd="5" destOrd="0" parTransId="{F7B5E0BB-09E8-498F-9687-02F80A03C4D9}" sibTransId="{22C4B26C-1CDA-41C4-AF47-9852534AA109}"/>
    <dgm:cxn modelId="{D93B618F-9213-4447-8A76-FEA6F7A6EF57}" type="presOf" srcId="{0B0342B9-1777-411F-BDAA-A1D4A40D6AE7}" destId="{DE4738AA-FAEA-473C-A984-056E20F470CF}" srcOrd="1" destOrd="0" presId="urn:microsoft.com/office/officeart/2005/8/layout/hierarchy3"/>
    <dgm:cxn modelId="{B6502191-A9FB-45AB-8925-91B406346E6C}" srcId="{0B0342B9-1777-411F-BDAA-A1D4A40D6AE7}" destId="{981569F9-CB0B-46B5-B2E8-AF9207379000}" srcOrd="3" destOrd="0" parTransId="{231B137F-2910-4617-BEA4-E787F9667D23}" sibTransId="{35251F6B-6FD1-40EB-8E9F-1EB02E44056E}"/>
    <dgm:cxn modelId="{5E8B9F91-D589-421F-9CB5-3E0CD01B6787}" type="presOf" srcId="{875934B7-0C65-46D5-B46C-B92976EC64B8}" destId="{1B4B93FA-021B-46E9-8771-1C9152A1152F}" srcOrd="0" destOrd="0" presId="urn:microsoft.com/office/officeart/2005/8/layout/hierarchy3"/>
    <dgm:cxn modelId="{3C858293-1E25-44AD-ABAA-62041CAB4F74}" type="presOf" srcId="{FBCA8ACE-5EFF-49C5-BD64-C3948E99614D}" destId="{FCB1EF3E-1FE3-48AC-B87F-F02F32F22332}" srcOrd="0" destOrd="0" presId="urn:microsoft.com/office/officeart/2005/8/layout/hierarchy3"/>
    <dgm:cxn modelId="{FC282597-BDFB-4CD3-9CD4-7260B28363C2}" srcId="{D24C49AD-35F0-4A0F-B9D7-D40B3FA98491}" destId="{6FC49E56-9691-4EE3-9F44-D7B06973EDCC}" srcOrd="1" destOrd="0" parTransId="{B238C603-C4FC-46E7-98F2-C5D340FCED9C}" sibTransId="{BF7B5300-9CEC-40B3-AB93-70B89319A234}"/>
    <dgm:cxn modelId="{AC148E97-15D3-406F-A2EB-230BECEB394C}" type="presOf" srcId="{65DA2236-EB64-4A99-9DBA-758D92C805E0}" destId="{5C7AB8BD-2A66-4C1D-A1C5-2B4E2AB8B36D}" srcOrd="0" destOrd="0" presId="urn:microsoft.com/office/officeart/2005/8/layout/hierarchy3"/>
    <dgm:cxn modelId="{B149F49C-1FAA-4A26-9906-7E9BB498C1E9}" type="presOf" srcId="{DF84021B-2FD3-4F6D-96C4-B3F251CF125A}" destId="{22290941-D603-4658-BF34-D7A8A607A235}" srcOrd="0" destOrd="0" presId="urn:microsoft.com/office/officeart/2005/8/layout/hierarchy3"/>
    <dgm:cxn modelId="{6D89E5A9-D7E9-437D-9B5D-9EF5C54D6CF5}" type="presOf" srcId="{2175B228-7D4F-42BC-8D24-E57FFDB8A07A}" destId="{AF53BEC2-BC71-4C16-8204-7F9537038E34}" srcOrd="0" destOrd="0" presId="urn:microsoft.com/office/officeart/2005/8/layout/hierarchy3"/>
    <dgm:cxn modelId="{3BE707B0-5059-4A09-B42F-202CCBDB4A2B}" srcId="{590D4A3D-E6F3-44E6-BD55-9576FD193D1E}" destId="{1C1ACE90-8323-4EDC-BB94-8EE419EEAB49}" srcOrd="1" destOrd="0" parTransId="{325C1139-2C63-491B-8CA4-9372627E2108}" sibTransId="{3B6EC7F3-E167-46B4-9CF1-07FF1CE58A49}"/>
    <dgm:cxn modelId="{781238B3-F932-4037-85AC-29575B996CE3}" type="presOf" srcId="{D24C49AD-35F0-4A0F-B9D7-D40B3FA98491}" destId="{1C9DF82B-054C-4AB2-923C-43ED12217D3E}" srcOrd="1" destOrd="0" presId="urn:microsoft.com/office/officeart/2005/8/layout/hierarchy3"/>
    <dgm:cxn modelId="{F07141B5-08D5-4304-A1C1-C0BC15297F3B}" type="presOf" srcId="{590D4A3D-E6F3-44E6-BD55-9576FD193D1E}" destId="{97362A13-6DE9-4922-938A-44A907242F3E}" srcOrd="1" destOrd="0" presId="urn:microsoft.com/office/officeart/2005/8/layout/hierarchy3"/>
    <dgm:cxn modelId="{6E1AF8BE-D481-4C42-9127-47D65AC4C32D}" type="presOf" srcId="{6FC49E56-9691-4EE3-9F44-D7B06973EDCC}" destId="{E079B51B-F480-4B08-A774-F6D38E295FA9}" srcOrd="0" destOrd="0" presId="urn:microsoft.com/office/officeart/2005/8/layout/hierarchy3"/>
    <dgm:cxn modelId="{48EE9EC5-577B-422A-B780-AB356349DC37}" srcId="{FBCA8ACE-5EFF-49C5-BD64-C3948E99614D}" destId="{D24C49AD-35F0-4A0F-B9D7-D40B3FA98491}" srcOrd="0" destOrd="0" parTransId="{D390B06A-30C8-4CF1-AFE4-64A20C9932BC}" sibTransId="{0257F599-E826-46B9-9B24-507B9A356588}"/>
    <dgm:cxn modelId="{310F37CF-0A5F-4209-A8C2-2EF1DB931D2A}" type="presOf" srcId="{231B137F-2910-4617-BEA4-E787F9667D23}" destId="{00A98FBA-11C7-4BA0-A9A8-BB527F21EC55}" srcOrd="0" destOrd="0" presId="urn:microsoft.com/office/officeart/2005/8/layout/hierarchy3"/>
    <dgm:cxn modelId="{46C7F4CF-BED0-4F7C-B148-C904547D92CF}" srcId="{C643456F-8F4B-44EC-956E-4DB4FE64E78A}" destId="{6E209AE4-8153-4511-85A6-14DE7308B0F6}" srcOrd="0" destOrd="0" parTransId="{C4D72EB9-54A1-4849-88EE-D31366C0D01F}" sibTransId="{6CF08BC8-70C4-459D-ACC5-A8858B7209F2}"/>
    <dgm:cxn modelId="{C3765CD2-457D-4E76-8B00-BBA8BC2A9631}" type="presOf" srcId="{1C1ACE90-8323-4EDC-BB94-8EE419EEAB49}" destId="{E35C3BF9-D48B-4225-A394-7BC559BBB9C9}" srcOrd="0" destOrd="0" presId="urn:microsoft.com/office/officeart/2005/8/layout/hierarchy3"/>
    <dgm:cxn modelId="{AF414ED3-A549-4E2A-9595-ED434EFC12B2}" type="presOf" srcId="{981569F9-CB0B-46B5-B2E8-AF9207379000}" destId="{4DA0FAA4-369E-49A7-8C0E-4ABE1EE66A29}" srcOrd="0" destOrd="0" presId="urn:microsoft.com/office/officeart/2005/8/layout/hierarchy3"/>
    <dgm:cxn modelId="{138789D6-3911-433D-917F-9DB26FEBAAC4}" type="presOf" srcId="{8ABD0099-204A-4C42-8592-58F8F92C6E3E}" destId="{EDDE03D0-2A38-4A7C-9CAD-253E4BDE2D5E}" srcOrd="0" destOrd="0" presId="urn:microsoft.com/office/officeart/2005/8/layout/hierarchy3"/>
    <dgm:cxn modelId="{072D6EDC-D6D9-435D-8145-E967B731BAA5}" srcId="{590D4A3D-E6F3-44E6-BD55-9576FD193D1E}" destId="{DF032D17-92AA-4F23-AA9E-2549B0B012ED}" srcOrd="0" destOrd="0" parTransId="{9DCD3A57-8F8C-4FBA-8A9C-4AED76B5418D}" sibTransId="{92754ABC-1FD3-402D-8618-4EED7BAAEE41}"/>
    <dgm:cxn modelId="{E77FE4E2-6F7B-4AA4-8A38-41FA370537FE}" type="presOf" srcId="{5844B4BC-98F8-40EC-91FA-150EE85E2178}" destId="{5867A2C9-AEA1-4FA6-AE4D-DC355ED7AC60}" srcOrd="0" destOrd="0" presId="urn:microsoft.com/office/officeart/2005/8/layout/hierarchy3"/>
    <dgm:cxn modelId="{64BD5FEA-6278-4F20-B263-96C559DE7B34}" srcId="{0B0342B9-1777-411F-BDAA-A1D4A40D6AE7}" destId="{658B79BE-158A-4853-970B-3D80F09FC139}" srcOrd="2" destOrd="0" parTransId="{45E24916-0E62-4CC1-AD7B-9192220D5325}" sibTransId="{648E14B0-8E83-4EBE-826A-60DF45159884}"/>
    <dgm:cxn modelId="{4EE46AEA-A8C3-4DA1-8FAF-8130A1548B0C}" srcId="{FBCA8ACE-5EFF-49C5-BD64-C3948E99614D}" destId="{F6124CF6-B9DC-467D-9F39-99B0B861DF94}" srcOrd="4" destOrd="0" parTransId="{010FAB7E-1EDD-472B-BB25-8A5F98083117}" sibTransId="{B341BCA6-B45A-4C12-A370-A8B06DEAE5AF}"/>
    <dgm:cxn modelId="{D2025AEE-AE6E-4B26-BC85-390E4B1C99C5}" type="presOf" srcId="{F6124CF6-B9DC-467D-9F39-99B0B861DF94}" destId="{C0024170-250B-4BD2-890C-ADBAEDE10B63}" srcOrd="1" destOrd="0" presId="urn:microsoft.com/office/officeart/2005/8/layout/hierarchy3"/>
    <dgm:cxn modelId="{B63751EF-E21D-4D1F-A84E-77BD200EE670}" srcId="{C643456F-8F4B-44EC-956E-4DB4FE64E78A}" destId="{46FEBE99-D020-435D-B924-F9A7A204D20F}" srcOrd="2" destOrd="0" parTransId="{1159FA8E-4F1C-4CAB-964B-75BD61824E37}" sibTransId="{F7CBE2A2-2537-47AB-8094-1D0B12A5B680}"/>
    <dgm:cxn modelId="{9BC1A6EF-2FE2-4584-9AAF-2E2BB6D9E82A}" srcId="{D24C49AD-35F0-4A0F-B9D7-D40B3FA98491}" destId="{3BEE5E39-652D-491C-94F1-0D0AF0E35206}" srcOrd="0" destOrd="0" parTransId="{E274783A-FDFE-4654-BAA8-E009C62029B4}" sibTransId="{9042F7BA-EFD7-4782-AE0E-01CD61A7350E}"/>
    <dgm:cxn modelId="{699F2234-FAC2-42BF-8832-7AAD1A8A07DB}" type="presParOf" srcId="{FCB1EF3E-1FE3-48AC-B87F-F02F32F22332}" destId="{5755BE7D-9A55-4D0D-B0E3-7C4B1135F2E8}" srcOrd="0" destOrd="0" presId="urn:microsoft.com/office/officeart/2005/8/layout/hierarchy3"/>
    <dgm:cxn modelId="{FF64F397-9DA7-44D9-A0E3-B6C0E7E23A60}" type="presParOf" srcId="{5755BE7D-9A55-4D0D-B0E3-7C4B1135F2E8}" destId="{3C1DB95E-9124-45DE-A1F6-1A4BC8910874}" srcOrd="0" destOrd="0" presId="urn:microsoft.com/office/officeart/2005/8/layout/hierarchy3"/>
    <dgm:cxn modelId="{47AB1843-A45B-4BB8-A51C-F2F853A8C337}" type="presParOf" srcId="{3C1DB95E-9124-45DE-A1F6-1A4BC8910874}" destId="{F3819BE8-45D9-4E4C-815B-04D00C5B52AC}" srcOrd="0" destOrd="0" presId="urn:microsoft.com/office/officeart/2005/8/layout/hierarchy3"/>
    <dgm:cxn modelId="{FBACFFAA-0E2C-496A-BEFF-5CBB6D0A4F5D}" type="presParOf" srcId="{3C1DB95E-9124-45DE-A1F6-1A4BC8910874}" destId="{1C9DF82B-054C-4AB2-923C-43ED12217D3E}" srcOrd="1" destOrd="0" presId="urn:microsoft.com/office/officeart/2005/8/layout/hierarchy3"/>
    <dgm:cxn modelId="{C42B3B11-4DB4-4C67-9F77-F2FC5E23E42F}" type="presParOf" srcId="{5755BE7D-9A55-4D0D-B0E3-7C4B1135F2E8}" destId="{B9CD4D92-00E1-4DBA-87EE-5B03F746D7BD}" srcOrd="1" destOrd="0" presId="urn:microsoft.com/office/officeart/2005/8/layout/hierarchy3"/>
    <dgm:cxn modelId="{1171F80D-F226-4284-96F9-B4F3C68B6936}" type="presParOf" srcId="{B9CD4D92-00E1-4DBA-87EE-5B03F746D7BD}" destId="{FA1F7A58-A5FD-4699-A1BA-1FEB87C145DC}" srcOrd="0" destOrd="0" presId="urn:microsoft.com/office/officeart/2005/8/layout/hierarchy3"/>
    <dgm:cxn modelId="{437D1B99-2686-474A-B994-8BD717FD9A5C}" type="presParOf" srcId="{B9CD4D92-00E1-4DBA-87EE-5B03F746D7BD}" destId="{A4D5E003-4F82-4503-A653-D66E54A5F657}" srcOrd="1" destOrd="0" presId="urn:microsoft.com/office/officeart/2005/8/layout/hierarchy3"/>
    <dgm:cxn modelId="{B7CA6611-85A9-41B7-9CE2-ED70F1FE3B7B}" type="presParOf" srcId="{B9CD4D92-00E1-4DBA-87EE-5B03F746D7BD}" destId="{7F9F0221-83DA-4750-BD2C-80A94D8ABF7C}" srcOrd="2" destOrd="0" presId="urn:microsoft.com/office/officeart/2005/8/layout/hierarchy3"/>
    <dgm:cxn modelId="{A297D889-CB8F-48BD-859F-74BDE9A9712F}" type="presParOf" srcId="{B9CD4D92-00E1-4DBA-87EE-5B03F746D7BD}" destId="{E079B51B-F480-4B08-A774-F6D38E295FA9}" srcOrd="3" destOrd="0" presId="urn:microsoft.com/office/officeart/2005/8/layout/hierarchy3"/>
    <dgm:cxn modelId="{F9AD81CD-9B85-4724-B4B9-4A9FD7784211}" type="presParOf" srcId="{B9CD4D92-00E1-4DBA-87EE-5B03F746D7BD}" destId="{9674A020-79D1-4072-A9C2-1B5D84E5D0E4}" srcOrd="4" destOrd="0" presId="urn:microsoft.com/office/officeart/2005/8/layout/hierarchy3"/>
    <dgm:cxn modelId="{FF6FC420-CD89-4734-A5D7-DE2DDBDF8750}" type="presParOf" srcId="{B9CD4D92-00E1-4DBA-87EE-5B03F746D7BD}" destId="{5867A2C9-AEA1-4FA6-AE4D-DC355ED7AC60}" srcOrd="5" destOrd="0" presId="urn:microsoft.com/office/officeart/2005/8/layout/hierarchy3"/>
    <dgm:cxn modelId="{289B1C16-D660-4433-877B-54BCCF06F3EF}" type="presParOf" srcId="{FCB1EF3E-1FE3-48AC-B87F-F02F32F22332}" destId="{F2A874CB-CC5E-44E9-B836-0BAD4A16EEED}" srcOrd="1" destOrd="0" presId="urn:microsoft.com/office/officeart/2005/8/layout/hierarchy3"/>
    <dgm:cxn modelId="{1124C582-B72C-4EB2-A7E9-DC0F8B0B64B4}" type="presParOf" srcId="{F2A874CB-CC5E-44E9-B836-0BAD4A16EEED}" destId="{BA8FBE87-B80A-410B-882A-A853B1DF3D84}" srcOrd="0" destOrd="0" presId="urn:microsoft.com/office/officeart/2005/8/layout/hierarchy3"/>
    <dgm:cxn modelId="{3DE7DC59-7F8E-49CC-9B90-AE7AAF583193}" type="presParOf" srcId="{BA8FBE87-B80A-410B-882A-A853B1DF3D84}" destId="{EDDE03D0-2A38-4A7C-9CAD-253E4BDE2D5E}" srcOrd="0" destOrd="0" presId="urn:microsoft.com/office/officeart/2005/8/layout/hierarchy3"/>
    <dgm:cxn modelId="{910903D3-4E33-40F8-A563-2F7170B35A75}" type="presParOf" srcId="{BA8FBE87-B80A-410B-882A-A853B1DF3D84}" destId="{12B519E0-83DE-4FF0-A97F-81AB5DE02D5C}" srcOrd="1" destOrd="0" presId="urn:microsoft.com/office/officeart/2005/8/layout/hierarchy3"/>
    <dgm:cxn modelId="{7ACF8C79-FF79-487B-AB15-DF5F71A25199}" type="presParOf" srcId="{F2A874CB-CC5E-44E9-B836-0BAD4A16EEED}" destId="{BA644795-E0B3-4803-8B91-8114A893053E}" srcOrd="1" destOrd="0" presId="urn:microsoft.com/office/officeart/2005/8/layout/hierarchy3"/>
    <dgm:cxn modelId="{F8D9E509-C10E-4E79-896D-3297E9BC5DE8}" type="presParOf" srcId="{BA644795-E0B3-4803-8B91-8114A893053E}" destId="{4BD136AB-B839-4BA7-9B81-569A99555F27}" srcOrd="0" destOrd="0" presId="urn:microsoft.com/office/officeart/2005/8/layout/hierarchy3"/>
    <dgm:cxn modelId="{99B63FAE-5B89-4E95-BF6A-46793F2A2E06}" type="presParOf" srcId="{BA644795-E0B3-4803-8B91-8114A893053E}" destId="{570D2C6D-9ECC-4743-9585-BAA15D7756A3}" srcOrd="1" destOrd="0" presId="urn:microsoft.com/office/officeart/2005/8/layout/hierarchy3"/>
    <dgm:cxn modelId="{DB92531F-32F8-4E45-B7F9-23E3A23EBE1B}" type="presParOf" srcId="{BA644795-E0B3-4803-8B91-8114A893053E}" destId="{AF53BEC2-BC71-4C16-8204-7F9537038E34}" srcOrd="2" destOrd="0" presId="urn:microsoft.com/office/officeart/2005/8/layout/hierarchy3"/>
    <dgm:cxn modelId="{B0EAC4B7-F9DE-4317-A30C-B04248479F42}" type="presParOf" srcId="{BA644795-E0B3-4803-8B91-8114A893053E}" destId="{1B4B93FA-021B-46E9-8771-1C9152A1152F}" srcOrd="3" destOrd="0" presId="urn:microsoft.com/office/officeart/2005/8/layout/hierarchy3"/>
    <dgm:cxn modelId="{0337C566-01D9-4DE6-BB2E-6AA45528432F}" type="presParOf" srcId="{FCB1EF3E-1FE3-48AC-B87F-F02F32F22332}" destId="{EE7ED3F1-4C44-4381-B078-45D953533724}" srcOrd="2" destOrd="0" presId="urn:microsoft.com/office/officeart/2005/8/layout/hierarchy3"/>
    <dgm:cxn modelId="{3F8AB3B6-DCD2-46AA-ACEE-33E6B6EFF2BF}" type="presParOf" srcId="{EE7ED3F1-4C44-4381-B078-45D953533724}" destId="{ACA7A672-718C-4EB2-80FE-2BC03B39EEB1}" srcOrd="0" destOrd="0" presId="urn:microsoft.com/office/officeart/2005/8/layout/hierarchy3"/>
    <dgm:cxn modelId="{8364D0F5-71A9-4EC1-AB63-A720A7F7A9C4}" type="presParOf" srcId="{ACA7A672-718C-4EB2-80FE-2BC03B39EEB1}" destId="{5EE052FA-C0B9-4DDE-8CEB-35B6451CC7E6}" srcOrd="0" destOrd="0" presId="urn:microsoft.com/office/officeart/2005/8/layout/hierarchy3"/>
    <dgm:cxn modelId="{A5727451-501E-4FC4-960A-754FE63FFFAD}" type="presParOf" srcId="{ACA7A672-718C-4EB2-80FE-2BC03B39EEB1}" destId="{DE4738AA-FAEA-473C-A984-056E20F470CF}" srcOrd="1" destOrd="0" presId="urn:microsoft.com/office/officeart/2005/8/layout/hierarchy3"/>
    <dgm:cxn modelId="{8B7BECF6-168C-429D-83F6-34BE5A32D8D8}" type="presParOf" srcId="{EE7ED3F1-4C44-4381-B078-45D953533724}" destId="{7E05ABB6-0DF1-4299-9764-02D2B0A9E7BC}" srcOrd="1" destOrd="0" presId="urn:microsoft.com/office/officeart/2005/8/layout/hierarchy3"/>
    <dgm:cxn modelId="{D97FD3CE-7484-4108-B07E-E06FC2806D7A}" type="presParOf" srcId="{7E05ABB6-0DF1-4299-9764-02D2B0A9E7BC}" destId="{C3E613EA-B13E-49C1-902F-6E77A5909483}" srcOrd="0" destOrd="0" presId="urn:microsoft.com/office/officeart/2005/8/layout/hierarchy3"/>
    <dgm:cxn modelId="{C91E3ABF-2D06-479E-A3D5-3AB18149A07F}" type="presParOf" srcId="{7E05ABB6-0DF1-4299-9764-02D2B0A9E7BC}" destId="{7A7FBE6E-BCA0-4CAD-AFB0-C5B527774637}" srcOrd="1" destOrd="0" presId="urn:microsoft.com/office/officeart/2005/8/layout/hierarchy3"/>
    <dgm:cxn modelId="{1519F828-3C7B-4088-9642-00BF99228045}" type="presParOf" srcId="{7E05ABB6-0DF1-4299-9764-02D2B0A9E7BC}" destId="{39D426AE-DC2B-4A69-BD47-8CC28FD30229}" srcOrd="2" destOrd="0" presId="urn:microsoft.com/office/officeart/2005/8/layout/hierarchy3"/>
    <dgm:cxn modelId="{DAA830CC-88B4-4EC5-A924-EF47969F91D5}" type="presParOf" srcId="{7E05ABB6-0DF1-4299-9764-02D2B0A9E7BC}" destId="{5C7AB8BD-2A66-4C1D-A1C5-2B4E2AB8B36D}" srcOrd="3" destOrd="0" presId="urn:microsoft.com/office/officeart/2005/8/layout/hierarchy3"/>
    <dgm:cxn modelId="{C4E538EF-5454-4FCB-B527-26FB5A6BBAF7}" type="presParOf" srcId="{7E05ABB6-0DF1-4299-9764-02D2B0A9E7BC}" destId="{B2A76428-D6F0-431A-83DA-E8E6B34DDECB}" srcOrd="4" destOrd="0" presId="urn:microsoft.com/office/officeart/2005/8/layout/hierarchy3"/>
    <dgm:cxn modelId="{DF601ADF-F77E-4E9F-AF13-20681593D766}" type="presParOf" srcId="{7E05ABB6-0DF1-4299-9764-02D2B0A9E7BC}" destId="{71D7D587-BC8C-46D0-BB7B-00758FC37C6E}" srcOrd="5" destOrd="0" presId="urn:microsoft.com/office/officeart/2005/8/layout/hierarchy3"/>
    <dgm:cxn modelId="{94DA75C7-B44C-4CF9-98E7-5B5EEC0854EA}" type="presParOf" srcId="{7E05ABB6-0DF1-4299-9764-02D2B0A9E7BC}" destId="{00A98FBA-11C7-4BA0-A9A8-BB527F21EC55}" srcOrd="6" destOrd="0" presId="urn:microsoft.com/office/officeart/2005/8/layout/hierarchy3"/>
    <dgm:cxn modelId="{20C8F5E0-246C-4713-8907-FAF15C0C8DC9}" type="presParOf" srcId="{7E05ABB6-0DF1-4299-9764-02D2B0A9E7BC}" destId="{4DA0FAA4-369E-49A7-8C0E-4ABE1EE66A29}" srcOrd="7" destOrd="0" presId="urn:microsoft.com/office/officeart/2005/8/layout/hierarchy3"/>
    <dgm:cxn modelId="{4E92BC45-757E-4773-9D62-D1A7CF3817B3}" type="presParOf" srcId="{FCB1EF3E-1FE3-48AC-B87F-F02F32F22332}" destId="{99029BA8-BFD4-4843-A59C-7E1BF8C22685}" srcOrd="3" destOrd="0" presId="urn:microsoft.com/office/officeart/2005/8/layout/hierarchy3"/>
    <dgm:cxn modelId="{E652F442-AC29-4F6E-846B-65C7918B530E}" type="presParOf" srcId="{99029BA8-BFD4-4843-A59C-7E1BF8C22685}" destId="{5AE8131A-D417-46DA-ADBB-E8CBFB08CE71}" srcOrd="0" destOrd="0" presId="urn:microsoft.com/office/officeart/2005/8/layout/hierarchy3"/>
    <dgm:cxn modelId="{AFF0137D-FAED-489C-9541-C0B1F7EE9566}" type="presParOf" srcId="{5AE8131A-D417-46DA-ADBB-E8CBFB08CE71}" destId="{80904BD4-C949-4D93-8533-EB9A3B9C57F4}" srcOrd="0" destOrd="0" presId="urn:microsoft.com/office/officeart/2005/8/layout/hierarchy3"/>
    <dgm:cxn modelId="{22FCE1D8-CF6B-483F-9CBC-C80907A76C22}" type="presParOf" srcId="{5AE8131A-D417-46DA-ADBB-E8CBFB08CE71}" destId="{97362A13-6DE9-4922-938A-44A907242F3E}" srcOrd="1" destOrd="0" presId="urn:microsoft.com/office/officeart/2005/8/layout/hierarchy3"/>
    <dgm:cxn modelId="{308F92C7-286C-4AE3-BB0E-185480E9899D}" type="presParOf" srcId="{99029BA8-BFD4-4843-A59C-7E1BF8C22685}" destId="{574F2B64-4E1E-4126-91B8-C7804C6AB194}" srcOrd="1" destOrd="0" presId="urn:microsoft.com/office/officeart/2005/8/layout/hierarchy3"/>
    <dgm:cxn modelId="{197AB282-1739-4E14-8514-E13588488E84}" type="presParOf" srcId="{574F2B64-4E1E-4126-91B8-C7804C6AB194}" destId="{0FCC5574-3CAB-46AB-8453-FFF26812C061}" srcOrd="0" destOrd="0" presId="urn:microsoft.com/office/officeart/2005/8/layout/hierarchy3"/>
    <dgm:cxn modelId="{53D7148F-345C-4EED-8ABE-49D26A54D2FC}" type="presParOf" srcId="{574F2B64-4E1E-4126-91B8-C7804C6AB194}" destId="{2F75365F-0A00-4CBF-A841-2672AF60B2E0}" srcOrd="1" destOrd="0" presId="urn:microsoft.com/office/officeart/2005/8/layout/hierarchy3"/>
    <dgm:cxn modelId="{3A960F47-0FA5-46BB-91AE-72CB27D970E2}" type="presParOf" srcId="{574F2B64-4E1E-4126-91B8-C7804C6AB194}" destId="{18B28B5B-A3B8-491B-BE9D-11FA2A3E8D64}" srcOrd="2" destOrd="0" presId="urn:microsoft.com/office/officeart/2005/8/layout/hierarchy3"/>
    <dgm:cxn modelId="{2F7DF81C-EED2-49CF-B60F-2CCEF20354C9}" type="presParOf" srcId="{574F2B64-4E1E-4126-91B8-C7804C6AB194}" destId="{E35C3BF9-D48B-4225-A394-7BC559BBB9C9}" srcOrd="3" destOrd="0" presId="urn:microsoft.com/office/officeart/2005/8/layout/hierarchy3"/>
    <dgm:cxn modelId="{9DCCD3E8-1A99-4639-9CBF-5EFBC8F52FEA}" type="presParOf" srcId="{FCB1EF3E-1FE3-48AC-B87F-F02F32F22332}" destId="{9A39E760-ADCF-41AF-A612-0AD3E258FC42}" srcOrd="4" destOrd="0" presId="urn:microsoft.com/office/officeart/2005/8/layout/hierarchy3"/>
    <dgm:cxn modelId="{4B72F012-D662-4B0A-A455-C55BAAAD8837}" type="presParOf" srcId="{9A39E760-ADCF-41AF-A612-0AD3E258FC42}" destId="{B815B5D3-1AC9-4823-A4D7-4DA976D5BD31}" srcOrd="0" destOrd="0" presId="urn:microsoft.com/office/officeart/2005/8/layout/hierarchy3"/>
    <dgm:cxn modelId="{D8077DAC-B02E-4DDA-8782-1778D9B72CD2}" type="presParOf" srcId="{B815B5D3-1AC9-4823-A4D7-4DA976D5BD31}" destId="{702FE4D0-2F19-4217-9CA3-CEF70E67A283}" srcOrd="0" destOrd="0" presId="urn:microsoft.com/office/officeart/2005/8/layout/hierarchy3"/>
    <dgm:cxn modelId="{7FE0E6D6-CB9C-4885-847C-CD85847038A4}" type="presParOf" srcId="{B815B5D3-1AC9-4823-A4D7-4DA976D5BD31}" destId="{C0024170-250B-4BD2-890C-ADBAEDE10B63}" srcOrd="1" destOrd="0" presId="urn:microsoft.com/office/officeart/2005/8/layout/hierarchy3"/>
    <dgm:cxn modelId="{505514FA-FB83-4A1F-ABCB-8759B51A8052}" type="presParOf" srcId="{9A39E760-ADCF-41AF-A612-0AD3E258FC42}" destId="{7BE6C291-E1EB-457D-85E7-B7B833D8EF56}" srcOrd="1" destOrd="0" presId="urn:microsoft.com/office/officeart/2005/8/layout/hierarchy3"/>
    <dgm:cxn modelId="{2A6D3120-A101-459B-8BE7-F696E2177606}" type="presParOf" srcId="{FCB1EF3E-1FE3-48AC-B87F-F02F32F22332}" destId="{4060669C-0B0E-44F7-B0FD-5FB3422DA122}" srcOrd="5" destOrd="0" presId="urn:microsoft.com/office/officeart/2005/8/layout/hierarchy3"/>
    <dgm:cxn modelId="{5D498CF2-9F5D-497B-AB9F-67B786CCA81E}" type="presParOf" srcId="{4060669C-0B0E-44F7-B0FD-5FB3422DA122}" destId="{28B9303D-3D7D-439D-8E0D-B6BC5F7211AF}" srcOrd="0" destOrd="0" presId="urn:microsoft.com/office/officeart/2005/8/layout/hierarchy3"/>
    <dgm:cxn modelId="{644DD926-C043-4436-B443-D1006DD0F999}" type="presParOf" srcId="{28B9303D-3D7D-439D-8E0D-B6BC5F7211AF}" destId="{343AFA27-D0F9-433F-BF1D-4A3CD4DA4924}" srcOrd="0" destOrd="0" presId="urn:microsoft.com/office/officeart/2005/8/layout/hierarchy3"/>
    <dgm:cxn modelId="{25466773-FD8A-4076-B07D-DB81AFC7D52E}" type="presParOf" srcId="{28B9303D-3D7D-439D-8E0D-B6BC5F7211AF}" destId="{7BE2E4E4-8496-431D-A9FB-73BBA7F3E634}" srcOrd="1" destOrd="0" presId="urn:microsoft.com/office/officeart/2005/8/layout/hierarchy3"/>
    <dgm:cxn modelId="{1A8A535B-4B40-4940-90CC-63542C39E1A5}" type="presParOf" srcId="{4060669C-0B0E-44F7-B0FD-5FB3422DA122}" destId="{B357CF25-5B12-4F04-8AEF-57E9E96597C6}" srcOrd="1" destOrd="0" presId="urn:microsoft.com/office/officeart/2005/8/layout/hierarchy3"/>
    <dgm:cxn modelId="{423F50F1-DB4B-4DB7-8BBB-9B0FDE95974D}" type="presParOf" srcId="{B357CF25-5B12-4F04-8AEF-57E9E96597C6}" destId="{6F392340-054C-4659-A83C-D00EC12E9B9F}" srcOrd="0" destOrd="0" presId="urn:microsoft.com/office/officeart/2005/8/layout/hierarchy3"/>
    <dgm:cxn modelId="{0CFCE1B2-1863-4EAA-A9F1-E4673BD6FDAB}" type="presParOf" srcId="{B357CF25-5B12-4F04-8AEF-57E9E96597C6}" destId="{E628404C-464E-482E-861D-2CECF4CD0B58}" srcOrd="1" destOrd="0" presId="urn:microsoft.com/office/officeart/2005/8/layout/hierarchy3"/>
    <dgm:cxn modelId="{B2CF1495-816C-47E5-868F-51A809D0355D}" type="presParOf" srcId="{B357CF25-5B12-4F04-8AEF-57E9E96597C6}" destId="{22290941-D603-4658-BF34-D7A8A607A235}" srcOrd="2" destOrd="0" presId="urn:microsoft.com/office/officeart/2005/8/layout/hierarchy3"/>
    <dgm:cxn modelId="{82B178F9-4BA1-479F-A4EF-D275F8239ED5}" type="presParOf" srcId="{B357CF25-5B12-4F04-8AEF-57E9E96597C6}" destId="{3B42EFAA-E631-4419-A485-70BBBDA8A30D}" srcOrd="3" destOrd="0" presId="urn:microsoft.com/office/officeart/2005/8/layout/hierarchy3"/>
    <dgm:cxn modelId="{6655A245-3C14-4FE9-B486-DA16CF09DAD5}" type="presParOf" srcId="{B357CF25-5B12-4F04-8AEF-57E9E96597C6}" destId="{4923B772-A6BE-4D6F-93B1-DB758E15CEF7}" srcOrd="4" destOrd="0" presId="urn:microsoft.com/office/officeart/2005/8/layout/hierarchy3"/>
    <dgm:cxn modelId="{83D06DEE-BC78-452A-9BD4-754A5FC2E36D}" type="presParOf" srcId="{B357CF25-5B12-4F04-8AEF-57E9E96597C6}" destId="{001DEC3D-6DB7-4853-9842-CCB4BD097F6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D26DCA4-55E3-4D6A-9B51-091333EF01FE}" type="doc">
      <dgm:prSet loTypeId="urn:microsoft.com/office/officeart/2005/8/layout/hList6" loCatId="list" qsTypeId="urn:microsoft.com/office/officeart/2005/8/quickstyle/simple2" qsCatId="simple" csTypeId="urn:microsoft.com/office/officeart/2005/8/colors/accent1_2" csCatId="accent1"/>
      <dgm:spPr/>
      <dgm:t>
        <a:bodyPr/>
        <a:lstStyle/>
        <a:p>
          <a:endParaRPr lang="es-CO"/>
        </a:p>
      </dgm:t>
    </dgm:pt>
    <dgm:pt modelId="{E48A7588-8C71-41CF-BD1B-5A6615985222}">
      <dgm:prSet custT="1"/>
      <dgm:spPr/>
      <dgm:t>
        <a:bodyPr/>
        <a:lstStyle/>
        <a:p>
          <a:pPr algn="just" rtl="0"/>
          <a:r>
            <a:rPr lang="es-ES" sz="2800">
              <a:solidFill>
                <a:schemeClr val="tx1"/>
              </a:solidFill>
            </a:rPr>
            <a:t>Servicio que agrupa una serie de actividades cuya ejecución permite alcanzar un mayor grado de confiabilidad en los equipos, máquinas, construcciones civiles, instalaciones.</a:t>
          </a:r>
          <a:endParaRPr lang="es-ES" sz="2800" b="1">
            <a:solidFill>
              <a:schemeClr val="tx1"/>
            </a:solidFill>
          </a:endParaRPr>
        </a:p>
      </dgm:t>
    </dgm:pt>
    <dgm:pt modelId="{4AEEA876-2C37-43A0-B55D-ABEB5BDC77AC}" type="parTrans" cxnId="{0AC71A1D-6395-43F5-91CB-07E1BC5A50C0}">
      <dgm:prSet/>
      <dgm:spPr/>
      <dgm:t>
        <a:bodyPr/>
        <a:lstStyle/>
        <a:p>
          <a:endParaRPr lang="es-CO"/>
        </a:p>
      </dgm:t>
    </dgm:pt>
    <dgm:pt modelId="{6B2674D6-A491-40AF-8B8E-E75D637898D6}" type="sibTrans" cxnId="{0AC71A1D-6395-43F5-91CB-07E1BC5A50C0}">
      <dgm:prSet/>
      <dgm:spPr/>
      <dgm:t>
        <a:bodyPr/>
        <a:lstStyle/>
        <a:p>
          <a:endParaRPr lang="es-CO"/>
        </a:p>
      </dgm:t>
    </dgm:pt>
    <dgm:pt modelId="{706E36CF-E4D7-48B3-A46F-1F735749F522}" type="pres">
      <dgm:prSet presAssocID="{CD26DCA4-55E3-4D6A-9B51-091333EF01FE}" presName="Name0" presStyleCnt="0">
        <dgm:presLayoutVars>
          <dgm:dir/>
          <dgm:resizeHandles val="exact"/>
        </dgm:presLayoutVars>
      </dgm:prSet>
      <dgm:spPr/>
    </dgm:pt>
    <dgm:pt modelId="{21ED7677-140A-4300-A98C-BDD916D240E1}" type="pres">
      <dgm:prSet presAssocID="{E48A7588-8C71-41CF-BD1B-5A6615985222}" presName="node" presStyleLbl="node1" presStyleIdx="0" presStyleCnt="1">
        <dgm:presLayoutVars>
          <dgm:bulletEnabled val="1"/>
        </dgm:presLayoutVars>
      </dgm:prSet>
      <dgm:spPr/>
    </dgm:pt>
  </dgm:ptLst>
  <dgm:cxnLst>
    <dgm:cxn modelId="{0AC71A1D-6395-43F5-91CB-07E1BC5A50C0}" srcId="{CD26DCA4-55E3-4D6A-9B51-091333EF01FE}" destId="{E48A7588-8C71-41CF-BD1B-5A6615985222}" srcOrd="0" destOrd="0" parTransId="{4AEEA876-2C37-43A0-B55D-ABEB5BDC77AC}" sibTransId="{6B2674D6-A491-40AF-8B8E-E75D637898D6}"/>
    <dgm:cxn modelId="{DFCEC85D-893F-403A-A9BA-096E552CDE52}" type="presOf" srcId="{CD26DCA4-55E3-4D6A-9B51-091333EF01FE}" destId="{706E36CF-E4D7-48B3-A46F-1F735749F522}" srcOrd="0" destOrd="0" presId="urn:microsoft.com/office/officeart/2005/8/layout/hList6"/>
    <dgm:cxn modelId="{5BDC4AFE-72B7-41B3-BCCF-B74662C8D98E}" type="presOf" srcId="{E48A7588-8C71-41CF-BD1B-5A6615985222}" destId="{21ED7677-140A-4300-A98C-BDD916D240E1}" srcOrd="0" destOrd="0" presId="urn:microsoft.com/office/officeart/2005/8/layout/hList6"/>
    <dgm:cxn modelId="{4EEEFD63-C7D1-466D-9D9F-C4013EC5EBDD}" type="presParOf" srcId="{706E36CF-E4D7-48B3-A46F-1F735749F522}" destId="{21ED7677-140A-4300-A98C-BDD916D240E1}"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C98EAFD-FD02-4B17-8F52-A4F2C8C82ABE}"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s-CO"/>
        </a:p>
      </dgm:t>
    </dgm:pt>
    <dgm:pt modelId="{B8643AB7-32AF-42F8-B137-757526423311}">
      <dgm:prSet custT="1"/>
      <dgm:spPr/>
      <dgm:t>
        <a:bodyPr/>
        <a:lstStyle/>
        <a:p>
          <a:pPr rtl="0"/>
          <a:r>
            <a:rPr lang="es-ES" sz="1600"/>
            <a:t>Evitar, reducir, y en su caso, reparar las fallas sobre los bienes. </a:t>
          </a:r>
          <a:endParaRPr lang="es-CO" sz="1600"/>
        </a:p>
      </dgm:t>
    </dgm:pt>
    <dgm:pt modelId="{BFB028E5-7C25-446C-8EAC-52284F967CE3}" type="parTrans" cxnId="{F3F85AD4-AC9A-4543-8047-DFBFBFB84E2F}">
      <dgm:prSet/>
      <dgm:spPr/>
      <dgm:t>
        <a:bodyPr/>
        <a:lstStyle/>
        <a:p>
          <a:endParaRPr lang="es-CO" sz="2000"/>
        </a:p>
      </dgm:t>
    </dgm:pt>
    <dgm:pt modelId="{10A2E54E-855F-40D3-9AED-11A6643412A4}" type="sibTrans" cxnId="{F3F85AD4-AC9A-4543-8047-DFBFBFB84E2F}">
      <dgm:prSet/>
      <dgm:spPr/>
      <dgm:t>
        <a:bodyPr/>
        <a:lstStyle/>
        <a:p>
          <a:endParaRPr lang="es-CO" sz="2000"/>
        </a:p>
      </dgm:t>
    </dgm:pt>
    <dgm:pt modelId="{D112E5E6-ACD7-45E8-860E-910AF77462A0}">
      <dgm:prSet custT="1"/>
      <dgm:spPr/>
      <dgm:t>
        <a:bodyPr/>
        <a:lstStyle/>
        <a:p>
          <a:pPr rtl="0"/>
          <a:r>
            <a:rPr lang="es-ES" sz="1600"/>
            <a:t>Disminuir la gravedad de las fallas que no se lleguen a evitar.</a:t>
          </a:r>
          <a:endParaRPr lang="es-CO" sz="1600"/>
        </a:p>
      </dgm:t>
    </dgm:pt>
    <dgm:pt modelId="{2A18DE20-98C6-45A3-A09B-C9AB5ADC532E}" type="parTrans" cxnId="{851A983F-E248-4950-8C46-7D7083E1DC6A}">
      <dgm:prSet/>
      <dgm:spPr/>
      <dgm:t>
        <a:bodyPr/>
        <a:lstStyle/>
        <a:p>
          <a:endParaRPr lang="es-CO" sz="2000"/>
        </a:p>
      </dgm:t>
    </dgm:pt>
    <dgm:pt modelId="{9F733698-559B-4402-A888-D8FEDF67223A}" type="sibTrans" cxnId="{851A983F-E248-4950-8C46-7D7083E1DC6A}">
      <dgm:prSet/>
      <dgm:spPr/>
      <dgm:t>
        <a:bodyPr/>
        <a:lstStyle/>
        <a:p>
          <a:endParaRPr lang="es-CO" sz="2000"/>
        </a:p>
      </dgm:t>
    </dgm:pt>
    <dgm:pt modelId="{64B4C311-9BAD-469C-9B3D-02B7ACB6A121}">
      <dgm:prSet custT="1"/>
      <dgm:spPr/>
      <dgm:t>
        <a:bodyPr/>
        <a:lstStyle/>
        <a:p>
          <a:pPr rtl="0"/>
          <a:r>
            <a:rPr lang="es-ES" sz="1600"/>
            <a:t>Evitar detenciones inútiles o paros en las máquinas.</a:t>
          </a:r>
          <a:endParaRPr lang="es-CO" sz="1600"/>
        </a:p>
      </dgm:t>
    </dgm:pt>
    <dgm:pt modelId="{98DBAC8F-FEBE-4DFE-9DE8-6033A027602A}" type="parTrans" cxnId="{33522E9C-F782-4DF5-AC03-768A9A5436AC}">
      <dgm:prSet/>
      <dgm:spPr/>
      <dgm:t>
        <a:bodyPr/>
        <a:lstStyle/>
        <a:p>
          <a:endParaRPr lang="es-CO" sz="2000"/>
        </a:p>
      </dgm:t>
    </dgm:pt>
    <dgm:pt modelId="{15979F8C-EFB1-4BC2-9C3D-2D6F11770511}" type="sibTrans" cxnId="{33522E9C-F782-4DF5-AC03-768A9A5436AC}">
      <dgm:prSet/>
      <dgm:spPr/>
      <dgm:t>
        <a:bodyPr/>
        <a:lstStyle/>
        <a:p>
          <a:endParaRPr lang="es-CO" sz="2000"/>
        </a:p>
      </dgm:t>
    </dgm:pt>
    <dgm:pt modelId="{3FB49876-532E-4FE2-8B50-1A04991B41FC}">
      <dgm:prSet custT="1"/>
      <dgm:spPr/>
      <dgm:t>
        <a:bodyPr/>
        <a:lstStyle/>
        <a:p>
          <a:pPr rtl="0"/>
          <a:r>
            <a:rPr lang="es-ES" sz="1600"/>
            <a:t>Evitar accidentes.</a:t>
          </a:r>
          <a:endParaRPr lang="es-CO" sz="1600"/>
        </a:p>
      </dgm:t>
    </dgm:pt>
    <dgm:pt modelId="{AEE4853D-1461-4F27-87FB-6EF8B8FEAE45}" type="parTrans" cxnId="{16BF8934-7CF2-4CD0-9FB7-4D41004B8741}">
      <dgm:prSet/>
      <dgm:spPr/>
      <dgm:t>
        <a:bodyPr/>
        <a:lstStyle/>
        <a:p>
          <a:endParaRPr lang="es-CO" sz="2000"/>
        </a:p>
      </dgm:t>
    </dgm:pt>
    <dgm:pt modelId="{0A457569-52DF-415C-A273-281BE3B3858F}" type="sibTrans" cxnId="{16BF8934-7CF2-4CD0-9FB7-4D41004B8741}">
      <dgm:prSet/>
      <dgm:spPr/>
      <dgm:t>
        <a:bodyPr/>
        <a:lstStyle/>
        <a:p>
          <a:endParaRPr lang="es-CO" sz="2000"/>
        </a:p>
      </dgm:t>
    </dgm:pt>
    <dgm:pt modelId="{4E62D4B4-9BC1-4E47-BCF0-A95FA6B8385B}">
      <dgm:prSet custT="1"/>
      <dgm:spPr/>
      <dgm:t>
        <a:bodyPr/>
        <a:lstStyle/>
        <a:p>
          <a:pPr rtl="0"/>
          <a:r>
            <a:rPr lang="es-ES" sz="1600"/>
            <a:t>Evitar incidentes y aumentar la seguridad para las personas.</a:t>
          </a:r>
          <a:endParaRPr lang="es-CO" sz="1600"/>
        </a:p>
      </dgm:t>
    </dgm:pt>
    <dgm:pt modelId="{17BD1287-6A3F-480F-A02F-BE5327E040F3}" type="parTrans" cxnId="{67889DD1-F040-4A4B-93F5-E4F99EA04629}">
      <dgm:prSet/>
      <dgm:spPr/>
      <dgm:t>
        <a:bodyPr/>
        <a:lstStyle/>
        <a:p>
          <a:endParaRPr lang="es-CO" sz="2000"/>
        </a:p>
      </dgm:t>
    </dgm:pt>
    <dgm:pt modelId="{20648A3F-772C-43FF-9C27-E80B6CFE466A}" type="sibTrans" cxnId="{67889DD1-F040-4A4B-93F5-E4F99EA04629}">
      <dgm:prSet/>
      <dgm:spPr/>
      <dgm:t>
        <a:bodyPr/>
        <a:lstStyle/>
        <a:p>
          <a:endParaRPr lang="es-CO" sz="2000"/>
        </a:p>
      </dgm:t>
    </dgm:pt>
    <dgm:pt modelId="{9BB9FEE5-94B8-4EA8-8469-50B7BC6CE650}">
      <dgm:prSet custT="1"/>
      <dgm:spPr/>
      <dgm:t>
        <a:bodyPr/>
        <a:lstStyle/>
        <a:p>
          <a:pPr rtl="0"/>
          <a:r>
            <a:rPr lang="es-ES" sz="1600"/>
            <a:t>Conservar los bienes productivos en condiciones seguras y preestablecidas de operación. </a:t>
          </a:r>
          <a:endParaRPr lang="es-CO" sz="1600"/>
        </a:p>
      </dgm:t>
    </dgm:pt>
    <dgm:pt modelId="{88BC917D-5DE7-4671-851D-ACC9A9EE301B}" type="parTrans" cxnId="{71751737-5597-4A79-89AF-EC660FCBD33D}">
      <dgm:prSet/>
      <dgm:spPr/>
      <dgm:t>
        <a:bodyPr/>
        <a:lstStyle/>
        <a:p>
          <a:endParaRPr lang="es-CO" sz="2000"/>
        </a:p>
      </dgm:t>
    </dgm:pt>
    <dgm:pt modelId="{7F22D09F-885B-4DEB-9615-D5BC6147C7C5}" type="sibTrans" cxnId="{71751737-5597-4A79-89AF-EC660FCBD33D}">
      <dgm:prSet/>
      <dgm:spPr/>
      <dgm:t>
        <a:bodyPr/>
        <a:lstStyle/>
        <a:p>
          <a:endParaRPr lang="es-CO" sz="2000"/>
        </a:p>
      </dgm:t>
    </dgm:pt>
    <dgm:pt modelId="{A46F94AA-439A-4303-BEB5-9776D3EE85F9}">
      <dgm:prSet custT="1"/>
      <dgm:spPr/>
      <dgm:t>
        <a:bodyPr/>
        <a:lstStyle/>
        <a:p>
          <a:pPr rtl="0"/>
          <a:r>
            <a:rPr lang="es-ES" sz="1600"/>
            <a:t>Balancear el costo de mantenimiento con el correspondiente al lucro cesante. </a:t>
          </a:r>
          <a:endParaRPr lang="es-CO" sz="1600"/>
        </a:p>
      </dgm:t>
    </dgm:pt>
    <dgm:pt modelId="{AD2EDF78-4E36-4E9E-8D1F-6212DBE38584}" type="parTrans" cxnId="{B20AF113-A4D6-4902-81AA-1D9CCC27933E}">
      <dgm:prSet/>
      <dgm:spPr/>
      <dgm:t>
        <a:bodyPr/>
        <a:lstStyle/>
        <a:p>
          <a:endParaRPr lang="es-CO" sz="2000"/>
        </a:p>
      </dgm:t>
    </dgm:pt>
    <dgm:pt modelId="{C8E36E0F-1C1D-483B-928D-CB5BB8017BA8}" type="sibTrans" cxnId="{B20AF113-A4D6-4902-81AA-1D9CCC27933E}">
      <dgm:prSet/>
      <dgm:spPr/>
      <dgm:t>
        <a:bodyPr/>
        <a:lstStyle/>
        <a:p>
          <a:endParaRPr lang="es-CO" sz="2000"/>
        </a:p>
      </dgm:t>
    </dgm:pt>
    <dgm:pt modelId="{9A138BE1-6811-40D3-BFE0-2B7A477E2AD3}">
      <dgm:prSet custT="1"/>
      <dgm:spPr/>
      <dgm:t>
        <a:bodyPr/>
        <a:lstStyle/>
        <a:p>
          <a:pPr rtl="0"/>
          <a:r>
            <a:rPr lang="es-ES" sz="1600"/>
            <a:t>Alcanzar o prolongar la vida útil de los bienes.</a:t>
          </a:r>
          <a:endParaRPr lang="es-CO" sz="1600"/>
        </a:p>
      </dgm:t>
    </dgm:pt>
    <dgm:pt modelId="{D5C9167F-9071-4235-A7BA-36283BCBE7DB}" type="parTrans" cxnId="{9EDB4F85-CA3B-4954-8984-5B0D9C3C59AB}">
      <dgm:prSet/>
      <dgm:spPr/>
      <dgm:t>
        <a:bodyPr/>
        <a:lstStyle/>
        <a:p>
          <a:endParaRPr lang="es-CO" sz="2000"/>
        </a:p>
      </dgm:t>
    </dgm:pt>
    <dgm:pt modelId="{C5838205-5209-44A6-AF1E-2271B8E43866}" type="sibTrans" cxnId="{9EDB4F85-CA3B-4954-8984-5B0D9C3C59AB}">
      <dgm:prSet/>
      <dgm:spPr/>
      <dgm:t>
        <a:bodyPr/>
        <a:lstStyle/>
        <a:p>
          <a:endParaRPr lang="es-CO" sz="2000"/>
        </a:p>
      </dgm:t>
    </dgm:pt>
    <dgm:pt modelId="{2A332AA0-A35C-446D-AA29-C37B201A5D88}" type="pres">
      <dgm:prSet presAssocID="{3C98EAFD-FD02-4B17-8F52-A4F2C8C82ABE}" presName="compositeShape" presStyleCnt="0">
        <dgm:presLayoutVars>
          <dgm:dir/>
          <dgm:resizeHandles/>
        </dgm:presLayoutVars>
      </dgm:prSet>
      <dgm:spPr/>
    </dgm:pt>
    <dgm:pt modelId="{FAF3C802-F3B4-4B95-B2CE-D10A2E5B6932}" type="pres">
      <dgm:prSet presAssocID="{3C98EAFD-FD02-4B17-8F52-A4F2C8C82ABE}" presName="pyramid" presStyleLbl="node1" presStyleIdx="0" presStyleCnt="1"/>
      <dgm:spPr/>
    </dgm:pt>
    <dgm:pt modelId="{21DA3664-54D3-482D-B698-63D1B40F9A1A}" type="pres">
      <dgm:prSet presAssocID="{3C98EAFD-FD02-4B17-8F52-A4F2C8C82ABE}" presName="theList" presStyleCnt="0"/>
      <dgm:spPr/>
    </dgm:pt>
    <dgm:pt modelId="{0D6CF529-8667-4204-8E7A-C90333CE39D7}" type="pres">
      <dgm:prSet presAssocID="{B8643AB7-32AF-42F8-B137-757526423311}" presName="aNode" presStyleLbl="fgAcc1" presStyleIdx="0" presStyleCnt="8" custScaleX="250988">
        <dgm:presLayoutVars>
          <dgm:bulletEnabled val="1"/>
        </dgm:presLayoutVars>
      </dgm:prSet>
      <dgm:spPr/>
    </dgm:pt>
    <dgm:pt modelId="{2A0037E8-52C0-4A75-9EB7-2193249A85D9}" type="pres">
      <dgm:prSet presAssocID="{B8643AB7-32AF-42F8-B137-757526423311}" presName="aSpace" presStyleCnt="0"/>
      <dgm:spPr/>
    </dgm:pt>
    <dgm:pt modelId="{560CB767-ED95-4D29-A76B-ACD20B0E6941}" type="pres">
      <dgm:prSet presAssocID="{D112E5E6-ACD7-45E8-860E-910AF77462A0}" presName="aNode" presStyleLbl="fgAcc1" presStyleIdx="1" presStyleCnt="8" custScaleX="250988">
        <dgm:presLayoutVars>
          <dgm:bulletEnabled val="1"/>
        </dgm:presLayoutVars>
      </dgm:prSet>
      <dgm:spPr/>
    </dgm:pt>
    <dgm:pt modelId="{CC0849B2-55D0-4874-BB78-4A66F7C52463}" type="pres">
      <dgm:prSet presAssocID="{D112E5E6-ACD7-45E8-860E-910AF77462A0}" presName="aSpace" presStyleCnt="0"/>
      <dgm:spPr/>
    </dgm:pt>
    <dgm:pt modelId="{4EDEAECB-033C-4FF2-AAE3-BA031B3F61C3}" type="pres">
      <dgm:prSet presAssocID="{64B4C311-9BAD-469C-9B3D-02B7ACB6A121}" presName="aNode" presStyleLbl="fgAcc1" presStyleIdx="2" presStyleCnt="8" custScaleX="250988">
        <dgm:presLayoutVars>
          <dgm:bulletEnabled val="1"/>
        </dgm:presLayoutVars>
      </dgm:prSet>
      <dgm:spPr/>
    </dgm:pt>
    <dgm:pt modelId="{2D514B4B-3CB2-478A-AE59-A0E7E04BC5FC}" type="pres">
      <dgm:prSet presAssocID="{64B4C311-9BAD-469C-9B3D-02B7ACB6A121}" presName="aSpace" presStyleCnt="0"/>
      <dgm:spPr/>
    </dgm:pt>
    <dgm:pt modelId="{72DD0CA6-4B56-4CC2-B12F-D8514A97E084}" type="pres">
      <dgm:prSet presAssocID="{3FB49876-532E-4FE2-8B50-1A04991B41FC}" presName="aNode" presStyleLbl="fgAcc1" presStyleIdx="3" presStyleCnt="8" custScaleX="250988">
        <dgm:presLayoutVars>
          <dgm:bulletEnabled val="1"/>
        </dgm:presLayoutVars>
      </dgm:prSet>
      <dgm:spPr/>
    </dgm:pt>
    <dgm:pt modelId="{BACB8D56-E09F-4350-9DEF-7DDBB4B12659}" type="pres">
      <dgm:prSet presAssocID="{3FB49876-532E-4FE2-8B50-1A04991B41FC}" presName="aSpace" presStyleCnt="0"/>
      <dgm:spPr/>
    </dgm:pt>
    <dgm:pt modelId="{D05ECB34-6CEF-49A0-B8A4-39A30675C155}" type="pres">
      <dgm:prSet presAssocID="{4E62D4B4-9BC1-4E47-BCF0-A95FA6B8385B}" presName="aNode" presStyleLbl="fgAcc1" presStyleIdx="4" presStyleCnt="8" custScaleX="250988">
        <dgm:presLayoutVars>
          <dgm:bulletEnabled val="1"/>
        </dgm:presLayoutVars>
      </dgm:prSet>
      <dgm:spPr/>
    </dgm:pt>
    <dgm:pt modelId="{EC2AE8A8-7D7C-410E-9E13-746BB491816A}" type="pres">
      <dgm:prSet presAssocID="{4E62D4B4-9BC1-4E47-BCF0-A95FA6B8385B}" presName="aSpace" presStyleCnt="0"/>
      <dgm:spPr/>
    </dgm:pt>
    <dgm:pt modelId="{111C52FA-9E47-4B71-900F-36D6D44C73B9}" type="pres">
      <dgm:prSet presAssocID="{9BB9FEE5-94B8-4EA8-8469-50B7BC6CE650}" presName="aNode" presStyleLbl="fgAcc1" presStyleIdx="5" presStyleCnt="8" custScaleX="250988">
        <dgm:presLayoutVars>
          <dgm:bulletEnabled val="1"/>
        </dgm:presLayoutVars>
      </dgm:prSet>
      <dgm:spPr/>
    </dgm:pt>
    <dgm:pt modelId="{3F2B8F02-7393-4B42-8BF1-F356C04B3882}" type="pres">
      <dgm:prSet presAssocID="{9BB9FEE5-94B8-4EA8-8469-50B7BC6CE650}" presName="aSpace" presStyleCnt="0"/>
      <dgm:spPr/>
    </dgm:pt>
    <dgm:pt modelId="{7344FF59-2879-49D6-AAA1-C2B76855467B}" type="pres">
      <dgm:prSet presAssocID="{A46F94AA-439A-4303-BEB5-9776D3EE85F9}" presName="aNode" presStyleLbl="fgAcc1" presStyleIdx="6" presStyleCnt="8" custScaleX="250988">
        <dgm:presLayoutVars>
          <dgm:bulletEnabled val="1"/>
        </dgm:presLayoutVars>
      </dgm:prSet>
      <dgm:spPr/>
    </dgm:pt>
    <dgm:pt modelId="{A117A87E-A250-4EB1-9779-BFECE2FE15B2}" type="pres">
      <dgm:prSet presAssocID="{A46F94AA-439A-4303-BEB5-9776D3EE85F9}" presName="aSpace" presStyleCnt="0"/>
      <dgm:spPr/>
    </dgm:pt>
    <dgm:pt modelId="{BB3E9824-4681-4279-A763-D6A2235A062D}" type="pres">
      <dgm:prSet presAssocID="{9A138BE1-6811-40D3-BFE0-2B7A477E2AD3}" presName="aNode" presStyleLbl="fgAcc1" presStyleIdx="7" presStyleCnt="8" custScaleX="250988">
        <dgm:presLayoutVars>
          <dgm:bulletEnabled val="1"/>
        </dgm:presLayoutVars>
      </dgm:prSet>
      <dgm:spPr/>
    </dgm:pt>
    <dgm:pt modelId="{3E5B3088-19A0-48CE-9CEC-AE89D6985716}" type="pres">
      <dgm:prSet presAssocID="{9A138BE1-6811-40D3-BFE0-2B7A477E2AD3}" presName="aSpace" presStyleCnt="0"/>
      <dgm:spPr/>
    </dgm:pt>
  </dgm:ptLst>
  <dgm:cxnLst>
    <dgm:cxn modelId="{1DEAA103-E977-410B-AF54-77A83D5B1AB8}" type="presOf" srcId="{9A138BE1-6811-40D3-BFE0-2B7A477E2AD3}" destId="{BB3E9824-4681-4279-A763-D6A2235A062D}" srcOrd="0" destOrd="0" presId="urn:microsoft.com/office/officeart/2005/8/layout/pyramid2"/>
    <dgm:cxn modelId="{CFF98911-441A-481B-88F3-C4AF46F12687}" type="presOf" srcId="{3FB49876-532E-4FE2-8B50-1A04991B41FC}" destId="{72DD0CA6-4B56-4CC2-B12F-D8514A97E084}" srcOrd="0" destOrd="0" presId="urn:microsoft.com/office/officeart/2005/8/layout/pyramid2"/>
    <dgm:cxn modelId="{B20AF113-A4D6-4902-81AA-1D9CCC27933E}" srcId="{3C98EAFD-FD02-4B17-8F52-A4F2C8C82ABE}" destId="{A46F94AA-439A-4303-BEB5-9776D3EE85F9}" srcOrd="6" destOrd="0" parTransId="{AD2EDF78-4E36-4E9E-8D1F-6212DBE38584}" sibTransId="{C8E36E0F-1C1D-483B-928D-CB5BB8017BA8}"/>
    <dgm:cxn modelId="{16BF8934-7CF2-4CD0-9FB7-4D41004B8741}" srcId="{3C98EAFD-FD02-4B17-8F52-A4F2C8C82ABE}" destId="{3FB49876-532E-4FE2-8B50-1A04991B41FC}" srcOrd="3" destOrd="0" parTransId="{AEE4853D-1461-4F27-87FB-6EF8B8FEAE45}" sibTransId="{0A457569-52DF-415C-A273-281BE3B3858F}"/>
    <dgm:cxn modelId="{71751737-5597-4A79-89AF-EC660FCBD33D}" srcId="{3C98EAFD-FD02-4B17-8F52-A4F2C8C82ABE}" destId="{9BB9FEE5-94B8-4EA8-8469-50B7BC6CE650}" srcOrd="5" destOrd="0" parTransId="{88BC917D-5DE7-4671-851D-ACC9A9EE301B}" sibTransId="{7F22D09F-885B-4DEB-9615-D5BC6147C7C5}"/>
    <dgm:cxn modelId="{851A983F-E248-4950-8C46-7D7083E1DC6A}" srcId="{3C98EAFD-FD02-4B17-8F52-A4F2C8C82ABE}" destId="{D112E5E6-ACD7-45E8-860E-910AF77462A0}" srcOrd="1" destOrd="0" parTransId="{2A18DE20-98C6-45A3-A09B-C9AB5ADC532E}" sibTransId="{9F733698-559B-4402-A888-D8FEDF67223A}"/>
    <dgm:cxn modelId="{A696C942-CF44-4E46-81BC-112F3A9C8562}" type="presOf" srcId="{64B4C311-9BAD-469C-9B3D-02B7ACB6A121}" destId="{4EDEAECB-033C-4FF2-AAE3-BA031B3F61C3}" srcOrd="0" destOrd="0" presId="urn:microsoft.com/office/officeart/2005/8/layout/pyramid2"/>
    <dgm:cxn modelId="{A47B1766-8FF7-43F8-B4AD-453F40A3A356}" type="presOf" srcId="{3C98EAFD-FD02-4B17-8F52-A4F2C8C82ABE}" destId="{2A332AA0-A35C-446D-AA29-C37B201A5D88}" srcOrd="0" destOrd="0" presId="urn:microsoft.com/office/officeart/2005/8/layout/pyramid2"/>
    <dgm:cxn modelId="{94D08774-609D-48CC-BE0E-8CAFFC5D63B6}" type="presOf" srcId="{9BB9FEE5-94B8-4EA8-8469-50B7BC6CE650}" destId="{111C52FA-9E47-4B71-900F-36D6D44C73B9}" srcOrd="0" destOrd="0" presId="urn:microsoft.com/office/officeart/2005/8/layout/pyramid2"/>
    <dgm:cxn modelId="{017BFA7C-6E8B-4EE6-B438-378B7A517AFE}" type="presOf" srcId="{A46F94AA-439A-4303-BEB5-9776D3EE85F9}" destId="{7344FF59-2879-49D6-AAA1-C2B76855467B}" srcOrd="0" destOrd="0" presId="urn:microsoft.com/office/officeart/2005/8/layout/pyramid2"/>
    <dgm:cxn modelId="{9EDB4F85-CA3B-4954-8984-5B0D9C3C59AB}" srcId="{3C98EAFD-FD02-4B17-8F52-A4F2C8C82ABE}" destId="{9A138BE1-6811-40D3-BFE0-2B7A477E2AD3}" srcOrd="7" destOrd="0" parTransId="{D5C9167F-9071-4235-A7BA-36283BCBE7DB}" sibTransId="{C5838205-5209-44A6-AF1E-2271B8E43866}"/>
    <dgm:cxn modelId="{33522E9C-F782-4DF5-AC03-768A9A5436AC}" srcId="{3C98EAFD-FD02-4B17-8F52-A4F2C8C82ABE}" destId="{64B4C311-9BAD-469C-9B3D-02B7ACB6A121}" srcOrd="2" destOrd="0" parTransId="{98DBAC8F-FEBE-4DFE-9DE8-6033A027602A}" sibTransId="{15979F8C-EFB1-4BC2-9C3D-2D6F11770511}"/>
    <dgm:cxn modelId="{817ADAC0-B88D-4EDE-94C1-296B3E38A9AA}" type="presOf" srcId="{D112E5E6-ACD7-45E8-860E-910AF77462A0}" destId="{560CB767-ED95-4D29-A76B-ACD20B0E6941}" srcOrd="0" destOrd="0" presId="urn:microsoft.com/office/officeart/2005/8/layout/pyramid2"/>
    <dgm:cxn modelId="{67889DD1-F040-4A4B-93F5-E4F99EA04629}" srcId="{3C98EAFD-FD02-4B17-8F52-A4F2C8C82ABE}" destId="{4E62D4B4-9BC1-4E47-BCF0-A95FA6B8385B}" srcOrd="4" destOrd="0" parTransId="{17BD1287-6A3F-480F-A02F-BE5327E040F3}" sibTransId="{20648A3F-772C-43FF-9C27-E80B6CFE466A}"/>
    <dgm:cxn modelId="{F3F85AD4-AC9A-4543-8047-DFBFBFB84E2F}" srcId="{3C98EAFD-FD02-4B17-8F52-A4F2C8C82ABE}" destId="{B8643AB7-32AF-42F8-B137-757526423311}" srcOrd="0" destOrd="0" parTransId="{BFB028E5-7C25-446C-8EAC-52284F967CE3}" sibTransId="{10A2E54E-855F-40D3-9AED-11A6643412A4}"/>
    <dgm:cxn modelId="{A70180DD-57D1-4905-931A-DFB72D4F2D3E}" type="presOf" srcId="{4E62D4B4-9BC1-4E47-BCF0-A95FA6B8385B}" destId="{D05ECB34-6CEF-49A0-B8A4-39A30675C155}" srcOrd="0" destOrd="0" presId="urn:microsoft.com/office/officeart/2005/8/layout/pyramid2"/>
    <dgm:cxn modelId="{D88EE6E4-80B0-488F-927D-704C82D67CFA}" type="presOf" srcId="{B8643AB7-32AF-42F8-B137-757526423311}" destId="{0D6CF529-8667-4204-8E7A-C90333CE39D7}" srcOrd="0" destOrd="0" presId="urn:microsoft.com/office/officeart/2005/8/layout/pyramid2"/>
    <dgm:cxn modelId="{F147E322-D8D6-4C99-BBE2-E5FCD422CD36}" type="presParOf" srcId="{2A332AA0-A35C-446D-AA29-C37B201A5D88}" destId="{FAF3C802-F3B4-4B95-B2CE-D10A2E5B6932}" srcOrd="0" destOrd="0" presId="urn:microsoft.com/office/officeart/2005/8/layout/pyramid2"/>
    <dgm:cxn modelId="{AC3143E0-317A-40F9-AAB3-FF73AEEE0517}" type="presParOf" srcId="{2A332AA0-A35C-446D-AA29-C37B201A5D88}" destId="{21DA3664-54D3-482D-B698-63D1B40F9A1A}" srcOrd="1" destOrd="0" presId="urn:microsoft.com/office/officeart/2005/8/layout/pyramid2"/>
    <dgm:cxn modelId="{4A606FCF-3897-45C6-B9C9-AD80FA6E6A79}" type="presParOf" srcId="{21DA3664-54D3-482D-B698-63D1B40F9A1A}" destId="{0D6CF529-8667-4204-8E7A-C90333CE39D7}" srcOrd="0" destOrd="0" presId="urn:microsoft.com/office/officeart/2005/8/layout/pyramid2"/>
    <dgm:cxn modelId="{181C71DC-CFCD-42B9-90D7-AC846184F846}" type="presParOf" srcId="{21DA3664-54D3-482D-B698-63D1B40F9A1A}" destId="{2A0037E8-52C0-4A75-9EB7-2193249A85D9}" srcOrd="1" destOrd="0" presId="urn:microsoft.com/office/officeart/2005/8/layout/pyramid2"/>
    <dgm:cxn modelId="{0E6A3922-C7F5-4413-92C0-88A4A2EECB0A}" type="presParOf" srcId="{21DA3664-54D3-482D-B698-63D1B40F9A1A}" destId="{560CB767-ED95-4D29-A76B-ACD20B0E6941}" srcOrd="2" destOrd="0" presId="urn:microsoft.com/office/officeart/2005/8/layout/pyramid2"/>
    <dgm:cxn modelId="{5B37E499-1313-41FF-AE91-FB087719482F}" type="presParOf" srcId="{21DA3664-54D3-482D-B698-63D1B40F9A1A}" destId="{CC0849B2-55D0-4874-BB78-4A66F7C52463}" srcOrd="3" destOrd="0" presId="urn:microsoft.com/office/officeart/2005/8/layout/pyramid2"/>
    <dgm:cxn modelId="{CA314610-9342-405C-A49F-F5B7E8FEA581}" type="presParOf" srcId="{21DA3664-54D3-482D-B698-63D1B40F9A1A}" destId="{4EDEAECB-033C-4FF2-AAE3-BA031B3F61C3}" srcOrd="4" destOrd="0" presId="urn:microsoft.com/office/officeart/2005/8/layout/pyramid2"/>
    <dgm:cxn modelId="{46BBE3E3-7DD7-4C4B-B1F9-32612710F335}" type="presParOf" srcId="{21DA3664-54D3-482D-B698-63D1B40F9A1A}" destId="{2D514B4B-3CB2-478A-AE59-A0E7E04BC5FC}" srcOrd="5" destOrd="0" presId="urn:microsoft.com/office/officeart/2005/8/layout/pyramid2"/>
    <dgm:cxn modelId="{8DB85404-D339-45A2-B069-F1ED011FE165}" type="presParOf" srcId="{21DA3664-54D3-482D-B698-63D1B40F9A1A}" destId="{72DD0CA6-4B56-4CC2-B12F-D8514A97E084}" srcOrd="6" destOrd="0" presId="urn:microsoft.com/office/officeart/2005/8/layout/pyramid2"/>
    <dgm:cxn modelId="{8172D967-5FBE-4927-AD4E-4F998CCB8C9D}" type="presParOf" srcId="{21DA3664-54D3-482D-B698-63D1B40F9A1A}" destId="{BACB8D56-E09F-4350-9DEF-7DDBB4B12659}" srcOrd="7" destOrd="0" presId="urn:microsoft.com/office/officeart/2005/8/layout/pyramid2"/>
    <dgm:cxn modelId="{6A97782D-12D6-42C0-A964-AEAB09F2874A}" type="presParOf" srcId="{21DA3664-54D3-482D-B698-63D1B40F9A1A}" destId="{D05ECB34-6CEF-49A0-B8A4-39A30675C155}" srcOrd="8" destOrd="0" presId="urn:microsoft.com/office/officeart/2005/8/layout/pyramid2"/>
    <dgm:cxn modelId="{7F33CDAA-770C-4696-A9FB-4E521D64326C}" type="presParOf" srcId="{21DA3664-54D3-482D-B698-63D1B40F9A1A}" destId="{EC2AE8A8-7D7C-410E-9E13-746BB491816A}" srcOrd="9" destOrd="0" presId="urn:microsoft.com/office/officeart/2005/8/layout/pyramid2"/>
    <dgm:cxn modelId="{5CC44C81-ED2E-490D-BAF6-FE771DAAFEA6}" type="presParOf" srcId="{21DA3664-54D3-482D-B698-63D1B40F9A1A}" destId="{111C52FA-9E47-4B71-900F-36D6D44C73B9}" srcOrd="10" destOrd="0" presId="urn:microsoft.com/office/officeart/2005/8/layout/pyramid2"/>
    <dgm:cxn modelId="{999F6345-8627-41F4-A18E-FE9B97AF3A16}" type="presParOf" srcId="{21DA3664-54D3-482D-B698-63D1B40F9A1A}" destId="{3F2B8F02-7393-4B42-8BF1-F356C04B3882}" srcOrd="11" destOrd="0" presId="urn:microsoft.com/office/officeart/2005/8/layout/pyramid2"/>
    <dgm:cxn modelId="{29572845-FC6A-46E4-9C76-EFBC887827D1}" type="presParOf" srcId="{21DA3664-54D3-482D-B698-63D1B40F9A1A}" destId="{7344FF59-2879-49D6-AAA1-C2B76855467B}" srcOrd="12" destOrd="0" presId="urn:microsoft.com/office/officeart/2005/8/layout/pyramid2"/>
    <dgm:cxn modelId="{15C363C6-F9CF-4ABE-AEE0-04332B9F5528}" type="presParOf" srcId="{21DA3664-54D3-482D-B698-63D1B40F9A1A}" destId="{A117A87E-A250-4EB1-9779-BFECE2FE15B2}" srcOrd="13" destOrd="0" presId="urn:microsoft.com/office/officeart/2005/8/layout/pyramid2"/>
    <dgm:cxn modelId="{2B1C44F8-D957-432B-9531-5BF3E6458ABE}" type="presParOf" srcId="{21DA3664-54D3-482D-B698-63D1B40F9A1A}" destId="{BB3E9824-4681-4279-A763-D6A2235A062D}" srcOrd="14" destOrd="0" presId="urn:microsoft.com/office/officeart/2005/8/layout/pyramid2"/>
    <dgm:cxn modelId="{342E36A8-7FE4-4F58-B2DC-8B12E1DC71E3}" type="presParOf" srcId="{21DA3664-54D3-482D-B698-63D1B40F9A1A}" destId="{3E5B3088-19A0-48CE-9CEC-AE89D6985716}" srcOrd="1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C98EAFD-FD02-4B17-8F52-A4F2C8C82AB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s-CO"/>
        </a:p>
      </dgm:t>
    </dgm:pt>
    <dgm:pt modelId="{612B7871-3A51-41CF-AB0B-456354E75415}">
      <dgm:prSet/>
      <dgm:spPr/>
      <dgm:t>
        <a:bodyPr/>
        <a:lstStyle/>
        <a:p>
          <a:r>
            <a:rPr lang="es-CO" b="1">
              <a:solidFill>
                <a:schemeClr val="tx1"/>
              </a:solidFill>
            </a:rPr>
            <a:t>Correctivo: </a:t>
          </a:r>
          <a:r>
            <a:rPr lang="es-ES" b="0">
              <a:solidFill>
                <a:schemeClr val="tx1"/>
              </a:solidFill>
            </a:rPr>
            <a:t>Es aquel que se ocupa de la reparación una vez se ha producido el fallo y el paro súbito de la máquina o instalación. </a:t>
          </a:r>
          <a:endParaRPr lang="es-CO" b="0">
            <a:solidFill>
              <a:schemeClr val="tx1"/>
            </a:solidFill>
          </a:endParaRPr>
        </a:p>
      </dgm:t>
    </dgm:pt>
    <dgm:pt modelId="{4184576C-3164-4A24-882E-DA50CA4FF65F}" type="parTrans" cxnId="{329C089B-1DB0-44C3-B1FD-8F95A26770A7}">
      <dgm:prSet/>
      <dgm:spPr/>
      <dgm:t>
        <a:bodyPr/>
        <a:lstStyle/>
        <a:p>
          <a:endParaRPr lang="es-CO"/>
        </a:p>
      </dgm:t>
    </dgm:pt>
    <dgm:pt modelId="{39392B5E-B6CC-4156-B9AC-4F959AB6A244}" type="sibTrans" cxnId="{329C089B-1DB0-44C3-B1FD-8F95A26770A7}">
      <dgm:prSet/>
      <dgm:spPr/>
      <dgm:t>
        <a:bodyPr/>
        <a:lstStyle/>
        <a:p>
          <a:endParaRPr lang="es-CO"/>
        </a:p>
      </dgm:t>
    </dgm:pt>
    <dgm:pt modelId="{B54109B9-55CD-4E40-9464-6187EFC70965}">
      <dgm:prSet/>
      <dgm:spPr/>
      <dgm:t>
        <a:bodyPr/>
        <a:lstStyle/>
        <a:p>
          <a:r>
            <a:rPr lang="es-CO" b="1">
              <a:solidFill>
                <a:schemeClr val="tx1"/>
              </a:solidFill>
            </a:rPr>
            <a:t>Preventivo: </a:t>
          </a:r>
          <a:r>
            <a:rPr lang="es-ES" b="0">
              <a:solidFill>
                <a:schemeClr val="tx1"/>
              </a:solidFill>
            </a:rPr>
            <a:t>Surge de la necesidad de rebajar el correctivo. Pretende reducir la reparación mediante una rutina de inspecciones periódicas y la renovación de los elementos dañados.</a:t>
          </a:r>
          <a:endParaRPr lang="es-CO" b="0">
            <a:solidFill>
              <a:schemeClr val="tx1"/>
            </a:solidFill>
          </a:endParaRPr>
        </a:p>
      </dgm:t>
    </dgm:pt>
    <dgm:pt modelId="{E2D24641-4F01-44AC-91A2-BF6C0D60F3A2}" type="parTrans" cxnId="{A1828FF6-CE14-49C7-BDE9-5841654B3344}">
      <dgm:prSet/>
      <dgm:spPr/>
      <dgm:t>
        <a:bodyPr/>
        <a:lstStyle/>
        <a:p>
          <a:endParaRPr lang="es-CO"/>
        </a:p>
      </dgm:t>
    </dgm:pt>
    <dgm:pt modelId="{50E786A9-9C37-4AD6-B93E-55E68EB6B64F}" type="sibTrans" cxnId="{A1828FF6-CE14-49C7-BDE9-5841654B3344}">
      <dgm:prSet/>
      <dgm:spPr/>
      <dgm:t>
        <a:bodyPr/>
        <a:lstStyle/>
        <a:p>
          <a:endParaRPr lang="es-CO"/>
        </a:p>
      </dgm:t>
    </dgm:pt>
    <dgm:pt modelId="{3D2F7019-A3FB-469E-B156-2F570D45056C}">
      <dgm:prSet/>
      <dgm:spPr/>
      <dgm:t>
        <a:bodyPr/>
        <a:lstStyle/>
        <a:p>
          <a:r>
            <a:rPr lang="es-CO" b="1">
              <a:solidFill>
                <a:schemeClr val="tx1"/>
              </a:solidFill>
            </a:rPr>
            <a:t>Predictivo: </a:t>
          </a:r>
          <a:r>
            <a:rPr lang="es-ES" b="0">
              <a:solidFill>
                <a:schemeClr val="tx1"/>
              </a:solidFill>
            </a:rPr>
            <a:t>Se basa en predecir la falla antes de que ésta se produzca. Se trata de conseguir adelantarse a la falla o al momento en que el equipo o elemento deja de trabajar en sus condiciones óptimas. </a:t>
          </a:r>
          <a:endParaRPr lang="es-CO" b="0">
            <a:solidFill>
              <a:schemeClr val="tx1"/>
            </a:solidFill>
          </a:endParaRPr>
        </a:p>
      </dgm:t>
    </dgm:pt>
    <dgm:pt modelId="{B0852F0A-B82F-4D23-8891-0F5277CE337B}" type="parTrans" cxnId="{66448F4C-AF49-4F03-9033-4FB4FF36050B}">
      <dgm:prSet/>
      <dgm:spPr/>
      <dgm:t>
        <a:bodyPr/>
        <a:lstStyle/>
        <a:p>
          <a:endParaRPr lang="es-CO"/>
        </a:p>
      </dgm:t>
    </dgm:pt>
    <dgm:pt modelId="{AE8FA7D0-D744-4C44-9F95-EA240877FFDC}" type="sibTrans" cxnId="{66448F4C-AF49-4F03-9033-4FB4FF36050B}">
      <dgm:prSet/>
      <dgm:spPr/>
      <dgm:t>
        <a:bodyPr/>
        <a:lstStyle/>
        <a:p>
          <a:endParaRPr lang="es-CO"/>
        </a:p>
      </dgm:t>
    </dgm:pt>
    <dgm:pt modelId="{07C58A0B-8AFC-4B5B-BC1C-0D059088E1A4}" type="pres">
      <dgm:prSet presAssocID="{3C98EAFD-FD02-4B17-8F52-A4F2C8C82ABE}" presName="Name0" presStyleCnt="0">
        <dgm:presLayoutVars>
          <dgm:dir/>
          <dgm:animLvl val="lvl"/>
          <dgm:resizeHandles val="exact"/>
        </dgm:presLayoutVars>
      </dgm:prSet>
      <dgm:spPr/>
    </dgm:pt>
    <dgm:pt modelId="{63CCC1EA-F51A-4F82-A2DE-68340A4A3827}" type="pres">
      <dgm:prSet presAssocID="{3D2F7019-A3FB-469E-B156-2F570D45056C}" presName="boxAndChildren" presStyleCnt="0"/>
      <dgm:spPr/>
    </dgm:pt>
    <dgm:pt modelId="{D1C025F3-CEDA-4102-B003-E3F2F0B141AA}" type="pres">
      <dgm:prSet presAssocID="{3D2F7019-A3FB-469E-B156-2F570D45056C}" presName="parentTextBox" presStyleLbl="node1" presStyleIdx="0" presStyleCnt="3"/>
      <dgm:spPr/>
    </dgm:pt>
    <dgm:pt modelId="{7E44DBCD-D28D-4252-B494-789D69C652A6}" type="pres">
      <dgm:prSet presAssocID="{50E786A9-9C37-4AD6-B93E-55E68EB6B64F}" presName="sp" presStyleCnt="0"/>
      <dgm:spPr/>
    </dgm:pt>
    <dgm:pt modelId="{24958C1C-4787-46BC-AFA1-A89FD0D9E72E}" type="pres">
      <dgm:prSet presAssocID="{B54109B9-55CD-4E40-9464-6187EFC70965}" presName="arrowAndChildren" presStyleCnt="0"/>
      <dgm:spPr/>
    </dgm:pt>
    <dgm:pt modelId="{4CBC6A5A-C0EE-41F6-8577-B26CC307689A}" type="pres">
      <dgm:prSet presAssocID="{B54109B9-55CD-4E40-9464-6187EFC70965}" presName="parentTextArrow" presStyleLbl="node1" presStyleIdx="1" presStyleCnt="3"/>
      <dgm:spPr/>
    </dgm:pt>
    <dgm:pt modelId="{60BCAEE1-DA51-40CC-A4E3-5C616F7116F3}" type="pres">
      <dgm:prSet presAssocID="{39392B5E-B6CC-4156-B9AC-4F959AB6A244}" presName="sp" presStyleCnt="0"/>
      <dgm:spPr/>
    </dgm:pt>
    <dgm:pt modelId="{25D6973B-0F85-4AEF-8E51-E17DF4E37F93}" type="pres">
      <dgm:prSet presAssocID="{612B7871-3A51-41CF-AB0B-456354E75415}" presName="arrowAndChildren" presStyleCnt="0"/>
      <dgm:spPr/>
    </dgm:pt>
    <dgm:pt modelId="{864840AE-357C-4C09-8F93-4EF7C2ACC573}" type="pres">
      <dgm:prSet presAssocID="{612B7871-3A51-41CF-AB0B-456354E75415}" presName="parentTextArrow" presStyleLbl="node1" presStyleIdx="2" presStyleCnt="3"/>
      <dgm:spPr/>
    </dgm:pt>
  </dgm:ptLst>
  <dgm:cxnLst>
    <dgm:cxn modelId="{56DDB408-F6B6-4D6B-AA63-9D170A968288}" type="presOf" srcId="{B54109B9-55CD-4E40-9464-6187EFC70965}" destId="{4CBC6A5A-C0EE-41F6-8577-B26CC307689A}" srcOrd="0" destOrd="0" presId="urn:microsoft.com/office/officeart/2005/8/layout/process4"/>
    <dgm:cxn modelId="{66448F4C-AF49-4F03-9033-4FB4FF36050B}" srcId="{3C98EAFD-FD02-4B17-8F52-A4F2C8C82ABE}" destId="{3D2F7019-A3FB-469E-B156-2F570D45056C}" srcOrd="2" destOrd="0" parTransId="{B0852F0A-B82F-4D23-8891-0F5277CE337B}" sibTransId="{AE8FA7D0-D744-4C44-9F95-EA240877FFDC}"/>
    <dgm:cxn modelId="{329C089B-1DB0-44C3-B1FD-8F95A26770A7}" srcId="{3C98EAFD-FD02-4B17-8F52-A4F2C8C82ABE}" destId="{612B7871-3A51-41CF-AB0B-456354E75415}" srcOrd="0" destOrd="0" parTransId="{4184576C-3164-4A24-882E-DA50CA4FF65F}" sibTransId="{39392B5E-B6CC-4156-B9AC-4F959AB6A244}"/>
    <dgm:cxn modelId="{81AD36AF-9B2A-4244-AE0D-015FA91876F3}" type="presOf" srcId="{612B7871-3A51-41CF-AB0B-456354E75415}" destId="{864840AE-357C-4C09-8F93-4EF7C2ACC573}" srcOrd="0" destOrd="0" presId="urn:microsoft.com/office/officeart/2005/8/layout/process4"/>
    <dgm:cxn modelId="{C99772E5-E494-4947-9CD3-86A556C6D848}" type="presOf" srcId="{3C98EAFD-FD02-4B17-8F52-A4F2C8C82ABE}" destId="{07C58A0B-8AFC-4B5B-BC1C-0D059088E1A4}" srcOrd="0" destOrd="0" presId="urn:microsoft.com/office/officeart/2005/8/layout/process4"/>
    <dgm:cxn modelId="{6F9195F2-D332-472B-B23E-CA01E3FCA076}" type="presOf" srcId="{3D2F7019-A3FB-469E-B156-2F570D45056C}" destId="{D1C025F3-CEDA-4102-B003-E3F2F0B141AA}" srcOrd="0" destOrd="0" presId="urn:microsoft.com/office/officeart/2005/8/layout/process4"/>
    <dgm:cxn modelId="{A1828FF6-CE14-49C7-BDE9-5841654B3344}" srcId="{3C98EAFD-FD02-4B17-8F52-A4F2C8C82ABE}" destId="{B54109B9-55CD-4E40-9464-6187EFC70965}" srcOrd="1" destOrd="0" parTransId="{E2D24641-4F01-44AC-91A2-BF6C0D60F3A2}" sibTransId="{50E786A9-9C37-4AD6-B93E-55E68EB6B64F}"/>
    <dgm:cxn modelId="{85A6BD33-AF78-47AF-B808-261843661E6A}" type="presParOf" srcId="{07C58A0B-8AFC-4B5B-BC1C-0D059088E1A4}" destId="{63CCC1EA-F51A-4F82-A2DE-68340A4A3827}" srcOrd="0" destOrd="0" presId="urn:microsoft.com/office/officeart/2005/8/layout/process4"/>
    <dgm:cxn modelId="{1996DB3F-5F82-425B-A256-18CF269E9F34}" type="presParOf" srcId="{63CCC1EA-F51A-4F82-A2DE-68340A4A3827}" destId="{D1C025F3-CEDA-4102-B003-E3F2F0B141AA}" srcOrd="0" destOrd="0" presId="urn:microsoft.com/office/officeart/2005/8/layout/process4"/>
    <dgm:cxn modelId="{C60C1171-A6DD-48ED-89C8-3CEBF65BDB1B}" type="presParOf" srcId="{07C58A0B-8AFC-4B5B-BC1C-0D059088E1A4}" destId="{7E44DBCD-D28D-4252-B494-789D69C652A6}" srcOrd="1" destOrd="0" presId="urn:microsoft.com/office/officeart/2005/8/layout/process4"/>
    <dgm:cxn modelId="{633D54CB-E5A2-4F86-8605-F07E2E144083}" type="presParOf" srcId="{07C58A0B-8AFC-4B5B-BC1C-0D059088E1A4}" destId="{24958C1C-4787-46BC-AFA1-A89FD0D9E72E}" srcOrd="2" destOrd="0" presId="urn:microsoft.com/office/officeart/2005/8/layout/process4"/>
    <dgm:cxn modelId="{BDB82C31-5682-4D7E-BA06-96D8207E29C1}" type="presParOf" srcId="{24958C1C-4787-46BC-AFA1-A89FD0D9E72E}" destId="{4CBC6A5A-C0EE-41F6-8577-B26CC307689A}" srcOrd="0" destOrd="0" presId="urn:microsoft.com/office/officeart/2005/8/layout/process4"/>
    <dgm:cxn modelId="{218EF72A-3AE1-4226-A28F-EE7B67A21864}" type="presParOf" srcId="{07C58A0B-8AFC-4B5B-BC1C-0D059088E1A4}" destId="{60BCAEE1-DA51-40CC-A4E3-5C616F7116F3}" srcOrd="3" destOrd="0" presId="urn:microsoft.com/office/officeart/2005/8/layout/process4"/>
    <dgm:cxn modelId="{BBA57BA3-6FF6-4BF2-80D8-FC9AA53BE938}" type="presParOf" srcId="{07C58A0B-8AFC-4B5B-BC1C-0D059088E1A4}" destId="{25D6973B-0F85-4AEF-8E51-E17DF4E37F93}" srcOrd="4" destOrd="0" presId="urn:microsoft.com/office/officeart/2005/8/layout/process4"/>
    <dgm:cxn modelId="{1AE08355-9A64-4542-9377-E7128CAD3FEC}" type="presParOf" srcId="{25D6973B-0F85-4AEF-8E51-E17DF4E37F93}" destId="{864840AE-357C-4C09-8F93-4EF7C2ACC57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C98EAFD-FD02-4B17-8F52-A4F2C8C82ABE}"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s-CO"/>
        </a:p>
      </dgm:t>
    </dgm:pt>
    <dgm:pt modelId="{ABA280DF-C583-47E2-BD97-8EE5E08D151F}">
      <dgm:prSet custT="1"/>
      <dgm:spPr/>
      <dgm:t>
        <a:bodyPr/>
        <a:lstStyle/>
        <a:p>
          <a:pPr algn="ctr"/>
          <a:r>
            <a:rPr lang="es-ES" sz="1800" b="1">
              <a:solidFill>
                <a:schemeClr val="tx1"/>
              </a:solidFill>
            </a:rPr>
            <a:t>ESTUDIO DE TIEMPOS:</a:t>
          </a:r>
          <a:r>
            <a:rPr lang="es-ES" sz="1800">
              <a:solidFill>
                <a:schemeClr val="tx1"/>
              </a:solidFill>
            </a:rPr>
            <a:t> </a:t>
          </a:r>
        </a:p>
        <a:p>
          <a:pPr algn="ctr"/>
          <a:endParaRPr lang="es-ES" sz="1800">
            <a:solidFill>
              <a:schemeClr val="tx1"/>
            </a:solidFill>
          </a:endParaRPr>
        </a:p>
        <a:p>
          <a:pPr algn="just"/>
          <a:r>
            <a:rPr lang="es-ES" sz="1800">
              <a:solidFill>
                <a:schemeClr val="tx1"/>
              </a:solidFill>
            </a:rPr>
            <a:t>Actividad que implica establecer un estándar de tiempo permisible para realizar una tarea determinada, con base en la medición del contenido del trabajo del método prescrito, con la debida consideración de la fatiga y las demoras personales y los retrasos inevitables.</a:t>
          </a:r>
          <a:endParaRPr lang="es-CO" sz="1800">
            <a:solidFill>
              <a:schemeClr val="tx1"/>
            </a:solidFill>
          </a:endParaRPr>
        </a:p>
      </dgm:t>
    </dgm:pt>
    <dgm:pt modelId="{A054E369-30A4-4F23-B654-CB146BAC95DB}" type="parTrans" cxnId="{7BA0AD34-A7A1-4F2B-956C-8656059AFDA1}">
      <dgm:prSet/>
      <dgm:spPr/>
      <dgm:t>
        <a:bodyPr/>
        <a:lstStyle/>
        <a:p>
          <a:endParaRPr lang="es-CO" sz="2000"/>
        </a:p>
      </dgm:t>
    </dgm:pt>
    <dgm:pt modelId="{00697A90-406D-4A45-8A0F-E9B42F370FC7}" type="sibTrans" cxnId="{7BA0AD34-A7A1-4F2B-956C-8656059AFDA1}">
      <dgm:prSet/>
      <dgm:spPr/>
      <dgm:t>
        <a:bodyPr/>
        <a:lstStyle/>
        <a:p>
          <a:endParaRPr lang="es-CO" sz="2000"/>
        </a:p>
      </dgm:t>
    </dgm:pt>
    <dgm:pt modelId="{36FB9466-04D5-42E3-8917-5F44058DB2D3}">
      <dgm:prSet custT="1"/>
      <dgm:spPr/>
      <dgm:t>
        <a:bodyPr/>
        <a:lstStyle/>
        <a:p>
          <a:pPr algn="ctr"/>
          <a:r>
            <a:rPr lang="es-ES" sz="1800" b="1">
              <a:solidFill>
                <a:schemeClr val="tx1"/>
              </a:solidFill>
            </a:rPr>
            <a:t>ESTUDIO DE MOVIMIENTOS:</a:t>
          </a:r>
          <a:r>
            <a:rPr lang="es-ES" sz="1800">
              <a:solidFill>
                <a:schemeClr val="tx1"/>
              </a:solidFill>
            </a:rPr>
            <a:t> </a:t>
          </a:r>
        </a:p>
        <a:p>
          <a:pPr algn="ctr"/>
          <a:endParaRPr lang="es-ES" sz="1800">
            <a:solidFill>
              <a:schemeClr val="tx1"/>
            </a:solidFill>
          </a:endParaRPr>
        </a:p>
        <a:p>
          <a:pPr algn="just"/>
          <a:r>
            <a:rPr lang="es-ES" sz="1800">
              <a:solidFill>
                <a:schemeClr val="tx1"/>
              </a:solidFill>
            </a:rPr>
            <a:t>Análisis cuidadoso de los diversos movimientos que efectúa el cuerpo al ejecutar un trabajo.</a:t>
          </a:r>
          <a:endParaRPr lang="es-CO" sz="1800">
            <a:solidFill>
              <a:schemeClr val="tx1"/>
            </a:solidFill>
          </a:endParaRPr>
        </a:p>
      </dgm:t>
    </dgm:pt>
    <dgm:pt modelId="{8E8A8557-7173-4285-B557-93BACE7D29F0}" type="parTrans" cxnId="{D9CD09CD-1F3E-4ACA-825F-01980A57E716}">
      <dgm:prSet/>
      <dgm:spPr/>
      <dgm:t>
        <a:bodyPr/>
        <a:lstStyle/>
        <a:p>
          <a:endParaRPr lang="es-CO" sz="2000"/>
        </a:p>
      </dgm:t>
    </dgm:pt>
    <dgm:pt modelId="{F835C751-F110-4D8E-9FFE-FA4B570D7744}" type="sibTrans" cxnId="{D9CD09CD-1F3E-4ACA-825F-01980A57E716}">
      <dgm:prSet/>
      <dgm:spPr/>
      <dgm:t>
        <a:bodyPr/>
        <a:lstStyle/>
        <a:p>
          <a:endParaRPr lang="es-CO" sz="2000"/>
        </a:p>
      </dgm:t>
    </dgm:pt>
    <dgm:pt modelId="{AFB61AB9-556E-4EC9-81BF-9B60AFD83E56}" type="pres">
      <dgm:prSet presAssocID="{3C98EAFD-FD02-4B17-8F52-A4F2C8C82ABE}" presName="Name0" presStyleCnt="0">
        <dgm:presLayoutVars>
          <dgm:chMax val="7"/>
          <dgm:dir/>
          <dgm:animLvl val="lvl"/>
          <dgm:resizeHandles val="exact"/>
        </dgm:presLayoutVars>
      </dgm:prSet>
      <dgm:spPr/>
    </dgm:pt>
    <dgm:pt modelId="{D1DF9A6E-4F35-4B35-8562-44B271A50B3C}" type="pres">
      <dgm:prSet presAssocID="{ABA280DF-C583-47E2-BD97-8EE5E08D151F}" presName="circle1" presStyleLbl="node1" presStyleIdx="0" presStyleCnt="2"/>
      <dgm:spPr/>
    </dgm:pt>
    <dgm:pt modelId="{97664608-504C-4671-86DC-4F99C250979B}" type="pres">
      <dgm:prSet presAssocID="{ABA280DF-C583-47E2-BD97-8EE5E08D151F}" presName="space" presStyleCnt="0"/>
      <dgm:spPr/>
    </dgm:pt>
    <dgm:pt modelId="{D1FEFA4B-C40E-421B-8D84-439E1C49460D}" type="pres">
      <dgm:prSet presAssocID="{ABA280DF-C583-47E2-BD97-8EE5E08D151F}" presName="rect1" presStyleLbl="alignAcc1" presStyleIdx="0" presStyleCnt="2"/>
      <dgm:spPr/>
    </dgm:pt>
    <dgm:pt modelId="{15D5BC64-2219-4E17-B9B3-55EF0B58F1C9}" type="pres">
      <dgm:prSet presAssocID="{36FB9466-04D5-42E3-8917-5F44058DB2D3}" presName="vertSpace2" presStyleLbl="node1" presStyleIdx="0" presStyleCnt="2"/>
      <dgm:spPr/>
    </dgm:pt>
    <dgm:pt modelId="{E3B3CC2E-1B03-42FC-A881-950E935861E8}" type="pres">
      <dgm:prSet presAssocID="{36FB9466-04D5-42E3-8917-5F44058DB2D3}" presName="circle2" presStyleLbl="node1" presStyleIdx="1" presStyleCnt="2"/>
      <dgm:spPr/>
    </dgm:pt>
    <dgm:pt modelId="{9B83683C-8AF7-411D-A91D-F7967EA7ABD9}" type="pres">
      <dgm:prSet presAssocID="{36FB9466-04D5-42E3-8917-5F44058DB2D3}" presName="rect2" presStyleLbl="alignAcc1" presStyleIdx="1" presStyleCnt="2"/>
      <dgm:spPr/>
    </dgm:pt>
    <dgm:pt modelId="{E12B4A10-D632-42E7-9614-DD48D5CA13F8}" type="pres">
      <dgm:prSet presAssocID="{ABA280DF-C583-47E2-BD97-8EE5E08D151F}" presName="rect1ParTxNoCh" presStyleLbl="alignAcc1" presStyleIdx="1" presStyleCnt="2">
        <dgm:presLayoutVars>
          <dgm:chMax val="1"/>
          <dgm:bulletEnabled val="1"/>
        </dgm:presLayoutVars>
      </dgm:prSet>
      <dgm:spPr/>
    </dgm:pt>
    <dgm:pt modelId="{547D11C4-5A6A-4D22-9FF2-36FDFE38E6D6}" type="pres">
      <dgm:prSet presAssocID="{36FB9466-04D5-42E3-8917-5F44058DB2D3}" presName="rect2ParTxNoCh" presStyleLbl="alignAcc1" presStyleIdx="1" presStyleCnt="2">
        <dgm:presLayoutVars>
          <dgm:chMax val="1"/>
          <dgm:bulletEnabled val="1"/>
        </dgm:presLayoutVars>
      </dgm:prSet>
      <dgm:spPr/>
    </dgm:pt>
  </dgm:ptLst>
  <dgm:cxnLst>
    <dgm:cxn modelId="{7BA0AD34-A7A1-4F2B-956C-8656059AFDA1}" srcId="{3C98EAFD-FD02-4B17-8F52-A4F2C8C82ABE}" destId="{ABA280DF-C583-47E2-BD97-8EE5E08D151F}" srcOrd="0" destOrd="0" parTransId="{A054E369-30A4-4F23-B654-CB146BAC95DB}" sibTransId="{00697A90-406D-4A45-8A0F-E9B42F370FC7}"/>
    <dgm:cxn modelId="{F8A81E3A-97CD-4515-8DF1-DA645FFAEFD2}" type="presOf" srcId="{3C98EAFD-FD02-4B17-8F52-A4F2C8C82ABE}" destId="{AFB61AB9-556E-4EC9-81BF-9B60AFD83E56}" srcOrd="0" destOrd="0" presId="urn:microsoft.com/office/officeart/2005/8/layout/target3"/>
    <dgm:cxn modelId="{14459B45-8589-4722-9737-3FEA9C3932C2}" type="presOf" srcId="{36FB9466-04D5-42E3-8917-5F44058DB2D3}" destId="{9B83683C-8AF7-411D-A91D-F7967EA7ABD9}" srcOrd="0" destOrd="0" presId="urn:microsoft.com/office/officeart/2005/8/layout/target3"/>
    <dgm:cxn modelId="{35C107BF-1FA1-4967-A34C-8AA560AAF38D}" type="presOf" srcId="{36FB9466-04D5-42E3-8917-5F44058DB2D3}" destId="{547D11C4-5A6A-4D22-9FF2-36FDFE38E6D6}" srcOrd="1" destOrd="0" presId="urn:microsoft.com/office/officeart/2005/8/layout/target3"/>
    <dgm:cxn modelId="{D065D6C0-7B1D-43A1-92DA-2812F7429718}" type="presOf" srcId="{ABA280DF-C583-47E2-BD97-8EE5E08D151F}" destId="{D1FEFA4B-C40E-421B-8D84-439E1C49460D}" srcOrd="0" destOrd="0" presId="urn:microsoft.com/office/officeart/2005/8/layout/target3"/>
    <dgm:cxn modelId="{D9CD09CD-1F3E-4ACA-825F-01980A57E716}" srcId="{3C98EAFD-FD02-4B17-8F52-A4F2C8C82ABE}" destId="{36FB9466-04D5-42E3-8917-5F44058DB2D3}" srcOrd="1" destOrd="0" parTransId="{8E8A8557-7173-4285-B557-93BACE7D29F0}" sibTransId="{F835C751-F110-4D8E-9FFE-FA4B570D7744}"/>
    <dgm:cxn modelId="{B462E2E1-CEC8-4975-84EA-B51BA2E0E521}" type="presOf" srcId="{ABA280DF-C583-47E2-BD97-8EE5E08D151F}" destId="{E12B4A10-D632-42E7-9614-DD48D5CA13F8}" srcOrd="1" destOrd="0" presId="urn:microsoft.com/office/officeart/2005/8/layout/target3"/>
    <dgm:cxn modelId="{277F3699-3AD5-4B70-8AFA-A10F0D56BEE9}" type="presParOf" srcId="{AFB61AB9-556E-4EC9-81BF-9B60AFD83E56}" destId="{D1DF9A6E-4F35-4B35-8562-44B271A50B3C}" srcOrd="0" destOrd="0" presId="urn:microsoft.com/office/officeart/2005/8/layout/target3"/>
    <dgm:cxn modelId="{5AFF24F3-6264-4AFD-89B8-0AFC8F7E45DD}" type="presParOf" srcId="{AFB61AB9-556E-4EC9-81BF-9B60AFD83E56}" destId="{97664608-504C-4671-86DC-4F99C250979B}" srcOrd="1" destOrd="0" presId="urn:microsoft.com/office/officeart/2005/8/layout/target3"/>
    <dgm:cxn modelId="{39726434-4F56-4E19-B938-AF0C947B6806}" type="presParOf" srcId="{AFB61AB9-556E-4EC9-81BF-9B60AFD83E56}" destId="{D1FEFA4B-C40E-421B-8D84-439E1C49460D}" srcOrd="2" destOrd="0" presId="urn:microsoft.com/office/officeart/2005/8/layout/target3"/>
    <dgm:cxn modelId="{5C9B384B-61A2-4993-9C2B-701A3F982C95}" type="presParOf" srcId="{AFB61AB9-556E-4EC9-81BF-9B60AFD83E56}" destId="{15D5BC64-2219-4E17-B9B3-55EF0B58F1C9}" srcOrd="3" destOrd="0" presId="urn:microsoft.com/office/officeart/2005/8/layout/target3"/>
    <dgm:cxn modelId="{C7509110-24E3-46A0-9386-2358D0DE4286}" type="presParOf" srcId="{AFB61AB9-556E-4EC9-81BF-9B60AFD83E56}" destId="{E3B3CC2E-1B03-42FC-A881-950E935861E8}" srcOrd="4" destOrd="0" presId="urn:microsoft.com/office/officeart/2005/8/layout/target3"/>
    <dgm:cxn modelId="{410F758E-6B57-4A4B-A56E-A5D7E1AB6C53}" type="presParOf" srcId="{AFB61AB9-556E-4EC9-81BF-9B60AFD83E56}" destId="{9B83683C-8AF7-411D-A91D-F7967EA7ABD9}" srcOrd="5" destOrd="0" presId="urn:microsoft.com/office/officeart/2005/8/layout/target3"/>
    <dgm:cxn modelId="{508BF1ED-FCA9-4341-B914-73154DDA9A2F}" type="presParOf" srcId="{AFB61AB9-556E-4EC9-81BF-9B60AFD83E56}" destId="{E12B4A10-D632-42E7-9614-DD48D5CA13F8}" srcOrd="6" destOrd="0" presId="urn:microsoft.com/office/officeart/2005/8/layout/target3"/>
    <dgm:cxn modelId="{D864A435-9499-46A3-96AC-F6D54E0B9D88}" type="presParOf" srcId="{AFB61AB9-556E-4EC9-81BF-9B60AFD83E56}" destId="{547D11C4-5A6A-4D22-9FF2-36FDFE38E6D6}" srcOrd="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C98EAFD-FD02-4B17-8F52-A4F2C8C82ABE}"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s-CO"/>
        </a:p>
      </dgm:t>
    </dgm:pt>
    <dgm:pt modelId="{ABA280DF-C583-47E2-BD97-8EE5E08D151F}">
      <dgm:prSet custT="1"/>
      <dgm:spPr/>
      <dgm:t>
        <a:bodyPr/>
        <a:lstStyle/>
        <a:p>
          <a:pPr algn="just"/>
          <a:r>
            <a:rPr lang="es-ES" sz="2000">
              <a:solidFill>
                <a:schemeClr val="tx1"/>
              </a:solidFill>
            </a:rPr>
            <a:t>Minimizar el tiempo requerido para la ejecución de trabajos.</a:t>
          </a:r>
        </a:p>
      </dgm:t>
    </dgm:pt>
    <dgm:pt modelId="{A054E369-30A4-4F23-B654-CB146BAC95DB}" type="parTrans" cxnId="{7BA0AD34-A7A1-4F2B-956C-8656059AFDA1}">
      <dgm:prSet/>
      <dgm:spPr/>
      <dgm:t>
        <a:bodyPr/>
        <a:lstStyle/>
        <a:p>
          <a:endParaRPr lang="es-CO" sz="2400"/>
        </a:p>
      </dgm:t>
    </dgm:pt>
    <dgm:pt modelId="{00697A90-406D-4A45-8A0F-E9B42F370FC7}" type="sibTrans" cxnId="{7BA0AD34-A7A1-4F2B-956C-8656059AFDA1}">
      <dgm:prSet/>
      <dgm:spPr/>
      <dgm:t>
        <a:bodyPr/>
        <a:lstStyle/>
        <a:p>
          <a:endParaRPr lang="es-CO" sz="2400"/>
        </a:p>
      </dgm:t>
    </dgm:pt>
    <dgm:pt modelId="{66DC633B-EEEE-4312-BC91-74054C24615C}">
      <dgm:prSet custT="1"/>
      <dgm:spPr/>
      <dgm:t>
        <a:bodyPr/>
        <a:lstStyle/>
        <a:p>
          <a:pPr algn="just"/>
          <a:r>
            <a:rPr lang="es-ES" sz="2000">
              <a:solidFill>
                <a:schemeClr val="tx1"/>
              </a:solidFill>
            </a:rPr>
            <a:t>Eliminar o reducir  movimientos ineficientes y acelerar los eficientes.</a:t>
          </a:r>
        </a:p>
        <a:p>
          <a:pPr algn="ctr"/>
          <a:endParaRPr lang="es-CO" sz="1000"/>
        </a:p>
      </dgm:t>
    </dgm:pt>
    <dgm:pt modelId="{FB8DDF93-4B30-499D-BE58-D00FFEB875FA}" type="parTrans" cxnId="{AFEB7D05-9A2C-4C3D-B021-A20F88E5D295}">
      <dgm:prSet/>
      <dgm:spPr/>
      <dgm:t>
        <a:bodyPr/>
        <a:lstStyle/>
        <a:p>
          <a:endParaRPr lang="es-CO" sz="2400"/>
        </a:p>
      </dgm:t>
    </dgm:pt>
    <dgm:pt modelId="{8AD586F5-DCC4-499A-BC58-4565EECDF703}" type="sibTrans" cxnId="{AFEB7D05-9A2C-4C3D-B021-A20F88E5D295}">
      <dgm:prSet/>
      <dgm:spPr/>
      <dgm:t>
        <a:bodyPr/>
        <a:lstStyle/>
        <a:p>
          <a:endParaRPr lang="es-CO" sz="2400"/>
        </a:p>
      </dgm:t>
    </dgm:pt>
    <dgm:pt modelId="{DEAF2BF7-654B-4EAC-A2F5-5897E0ED8CC4}">
      <dgm:prSet custT="1"/>
      <dgm:spPr/>
      <dgm:t>
        <a:bodyPr/>
        <a:lstStyle/>
        <a:p>
          <a:pPr algn="just"/>
          <a:r>
            <a:rPr lang="es-ES" sz="2000">
              <a:solidFill>
                <a:schemeClr val="tx1"/>
              </a:solidFill>
            </a:rPr>
            <a:t>Conservar los recursos y minimizar los costos.</a:t>
          </a:r>
        </a:p>
      </dgm:t>
    </dgm:pt>
    <dgm:pt modelId="{96EE68D9-5EC9-4A56-9881-A25CD0F9071B}" type="parTrans" cxnId="{9B6E00C5-DBC1-4BB7-9103-5F76D2A3DEBB}">
      <dgm:prSet/>
      <dgm:spPr/>
      <dgm:t>
        <a:bodyPr/>
        <a:lstStyle/>
        <a:p>
          <a:endParaRPr lang="es-CO" sz="2400"/>
        </a:p>
      </dgm:t>
    </dgm:pt>
    <dgm:pt modelId="{1B238B95-DA16-4994-B58B-3C1D496D8384}" type="sibTrans" cxnId="{9B6E00C5-DBC1-4BB7-9103-5F76D2A3DEBB}">
      <dgm:prSet/>
      <dgm:spPr/>
      <dgm:t>
        <a:bodyPr/>
        <a:lstStyle/>
        <a:p>
          <a:endParaRPr lang="es-CO" sz="2400"/>
        </a:p>
      </dgm:t>
    </dgm:pt>
    <dgm:pt modelId="{F6F8685D-247E-4CED-9824-BD332C5DAA0B}">
      <dgm:prSet custT="1"/>
      <dgm:spPr/>
      <dgm:t>
        <a:bodyPr/>
        <a:lstStyle/>
        <a:p>
          <a:pPr algn="just"/>
          <a:r>
            <a:rPr lang="es-ES" sz="2000">
              <a:solidFill>
                <a:schemeClr val="tx1"/>
              </a:solidFill>
            </a:rPr>
            <a:t>Efectuar la producción con el mínimo gasto de energía.</a:t>
          </a:r>
        </a:p>
      </dgm:t>
    </dgm:pt>
    <dgm:pt modelId="{93F4C0F1-51F5-43EF-A5DC-4E506C7DA3B5}" type="parTrans" cxnId="{12991D62-4553-4D84-AC9C-155DA4161C5E}">
      <dgm:prSet/>
      <dgm:spPr/>
      <dgm:t>
        <a:bodyPr/>
        <a:lstStyle/>
        <a:p>
          <a:endParaRPr lang="es-CO" sz="2400"/>
        </a:p>
      </dgm:t>
    </dgm:pt>
    <dgm:pt modelId="{10D1064C-41EA-4EFD-A209-996434F32793}" type="sibTrans" cxnId="{12991D62-4553-4D84-AC9C-155DA4161C5E}">
      <dgm:prSet/>
      <dgm:spPr/>
      <dgm:t>
        <a:bodyPr/>
        <a:lstStyle/>
        <a:p>
          <a:endParaRPr lang="es-CO" sz="2400"/>
        </a:p>
      </dgm:t>
    </dgm:pt>
    <dgm:pt modelId="{D4EE66D0-C31E-4F43-94CD-8F9156822BEB}">
      <dgm:prSet custT="1"/>
      <dgm:spPr/>
      <dgm:t>
        <a:bodyPr/>
        <a:lstStyle/>
        <a:p>
          <a:pPr algn="just"/>
          <a:r>
            <a:rPr lang="es-ES" sz="2000">
              <a:solidFill>
                <a:schemeClr val="tx1"/>
              </a:solidFill>
            </a:rPr>
            <a:t>Proporcionar un producto confiable y de alta calidad.</a:t>
          </a:r>
        </a:p>
      </dgm:t>
    </dgm:pt>
    <dgm:pt modelId="{A701C558-3C01-4575-8773-067B2D5D8DAB}" type="parTrans" cxnId="{A8703E56-036D-4704-8005-4FB66BB83BED}">
      <dgm:prSet/>
      <dgm:spPr/>
      <dgm:t>
        <a:bodyPr/>
        <a:lstStyle/>
        <a:p>
          <a:endParaRPr lang="es-CO" sz="2400"/>
        </a:p>
      </dgm:t>
    </dgm:pt>
    <dgm:pt modelId="{F070099F-7DB2-4D51-A680-A2BAF445277A}" type="sibTrans" cxnId="{A8703E56-036D-4704-8005-4FB66BB83BED}">
      <dgm:prSet/>
      <dgm:spPr/>
      <dgm:t>
        <a:bodyPr/>
        <a:lstStyle/>
        <a:p>
          <a:endParaRPr lang="es-CO" sz="2400"/>
        </a:p>
      </dgm:t>
    </dgm:pt>
    <dgm:pt modelId="{078CFA27-2EFD-4B50-9EAC-E3BFDD3912DD}" type="pres">
      <dgm:prSet presAssocID="{3C98EAFD-FD02-4B17-8F52-A4F2C8C82ABE}" presName="Name0" presStyleCnt="0">
        <dgm:presLayoutVars>
          <dgm:chPref val="1"/>
          <dgm:dir/>
          <dgm:animOne val="branch"/>
          <dgm:animLvl val="lvl"/>
          <dgm:resizeHandles/>
        </dgm:presLayoutVars>
      </dgm:prSet>
      <dgm:spPr/>
    </dgm:pt>
    <dgm:pt modelId="{16AA4161-F406-4841-BD7E-5CE60D97F35E}" type="pres">
      <dgm:prSet presAssocID="{ABA280DF-C583-47E2-BD97-8EE5E08D151F}" presName="vertOne" presStyleCnt="0"/>
      <dgm:spPr/>
    </dgm:pt>
    <dgm:pt modelId="{68ECB3A4-876F-4E81-9740-0A9F12BE80FD}" type="pres">
      <dgm:prSet presAssocID="{ABA280DF-C583-47E2-BD97-8EE5E08D151F}" presName="txOne" presStyleLbl="node0" presStyleIdx="0" presStyleCnt="5" custScaleX="109583">
        <dgm:presLayoutVars>
          <dgm:chPref val="3"/>
        </dgm:presLayoutVars>
      </dgm:prSet>
      <dgm:spPr/>
    </dgm:pt>
    <dgm:pt modelId="{2ADF3839-9E69-47EE-A997-E83D5B0DFA91}" type="pres">
      <dgm:prSet presAssocID="{ABA280DF-C583-47E2-BD97-8EE5E08D151F}" presName="horzOne" presStyleCnt="0"/>
      <dgm:spPr/>
    </dgm:pt>
    <dgm:pt modelId="{48AA03C4-E7DF-4042-BF1E-C48F0E14D3FE}" type="pres">
      <dgm:prSet presAssocID="{00697A90-406D-4A45-8A0F-E9B42F370FC7}" presName="sibSpaceOne" presStyleCnt="0"/>
      <dgm:spPr/>
    </dgm:pt>
    <dgm:pt modelId="{D0976114-00F2-46E1-A9D0-16EC8F2EE2E0}" type="pres">
      <dgm:prSet presAssocID="{DEAF2BF7-654B-4EAC-A2F5-5897E0ED8CC4}" presName="vertOne" presStyleCnt="0"/>
      <dgm:spPr/>
    </dgm:pt>
    <dgm:pt modelId="{2FE5EA1A-86A7-4305-B08C-F6045EB6CA43}" type="pres">
      <dgm:prSet presAssocID="{DEAF2BF7-654B-4EAC-A2F5-5897E0ED8CC4}" presName="txOne" presStyleLbl="node0" presStyleIdx="1" presStyleCnt="5" custScaleX="114337">
        <dgm:presLayoutVars>
          <dgm:chPref val="3"/>
        </dgm:presLayoutVars>
      </dgm:prSet>
      <dgm:spPr/>
    </dgm:pt>
    <dgm:pt modelId="{E3A6F5F9-72B4-433C-AA28-0F0A209874BD}" type="pres">
      <dgm:prSet presAssocID="{DEAF2BF7-654B-4EAC-A2F5-5897E0ED8CC4}" presName="horzOne" presStyleCnt="0"/>
      <dgm:spPr/>
    </dgm:pt>
    <dgm:pt modelId="{04BBC014-7179-431A-8227-780D29D4601B}" type="pres">
      <dgm:prSet presAssocID="{1B238B95-DA16-4994-B58B-3C1D496D8384}" presName="sibSpaceOne" presStyleCnt="0"/>
      <dgm:spPr/>
    </dgm:pt>
    <dgm:pt modelId="{0F555B06-3D88-40A2-AE43-50D1481D2595}" type="pres">
      <dgm:prSet presAssocID="{F6F8685D-247E-4CED-9824-BD332C5DAA0B}" presName="vertOne" presStyleCnt="0"/>
      <dgm:spPr/>
    </dgm:pt>
    <dgm:pt modelId="{C420E01B-52A3-4300-82B3-0F81EC3BA998}" type="pres">
      <dgm:prSet presAssocID="{F6F8685D-247E-4CED-9824-BD332C5DAA0B}" presName="txOne" presStyleLbl="node0" presStyleIdx="2" presStyleCnt="5" custScaleX="129978">
        <dgm:presLayoutVars>
          <dgm:chPref val="3"/>
        </dgm:presLayoutVars>
      </dgm:prSet>
      <dgm:spPr/>
    </dgm:pt>
    <dgm:pt modelId="{89BA3B35-8345-4D2A-88A5-17175F221B57}" type="pres">
      <dgm:prSet presAssocID="{F6F8685D-247E-4CED-9824-BD332C5DAA0B}" presName="horzOne" presStyleCnt="0"/>
      <dgm:spPr/>
    </dgm:pt>
    <dgm:pt modelId="{EF367133-58D0-4838-9880-52247540515C}" type="pres">
      <dgm:prSet presAssocID="{10D1064C-41EA-4EFD-A209-996434F32793}" presName="sibSpaceOne" presStyleCnt="0"/>
      <dgm:spPr/>
    </dgm:pt>
    <dgm:pt modelId="{7FF04C93-CE03-4608-B663-C4C66F1EF4CA}" type="pres">
      <dgm:prSet presAssocID="{D4EE66D0-C31E-4F43-94CD-8F9156822BEB}" presName="vertOne" presStyleCnt="0"/>
      <dgm:spPr/>
    </dgm:pt>
    <dgm:pt modelId="{B2682C1D-722E-4A04-AAA7-412ACA421899}" type="pres">
      <dgm:prSet presAssocID="{D4EE66D0-C31E-4F43-94CD-8F9156822BEB}" presName="txOne" presStyleLbl="node0" presStyleIdx="3" presStyleCnt="5" custScaleX="141700">
        <dgm:presLayoutVars>
          <dgm:chPref val="3"/>
        </dgm:presLayoutVars>
      </dgm:prSet>
      <dgm:spPr/>
    </dgm:pt>
    <dgm:pt modelId="{2F6C0509-EA66-4DC3-AB14-FE4434CCFA98}" type="pres">
      <dgm:prSet presAssocID="{D4EE66D0-C31E-4F43-94CD-8F9156822BEB}" presName="horzOne" presStyleCnt="0"/>
      <dgm:spPr/>
    </dgm:pt>
    <dgm:pt modelId="{25C9AE6A-05D0-47EA-A12C-873ABCAD9BF0}" type="pres">
      <dgm:prSet presAssocID="{F070099F-7DB2-4D51-A680-A2BAF445277A}" presName="sibSpaceOne" presStyleCnt="0"/>
      <dgm:spPr/>
    </dgm:pt>
    <dgm:pt modelId="{528A0F70-C3EE-46E3-93F6-24C469D62B49}" type="pres">
      <dgm:prSet presAssocID="{66DC633B-EEEE-4312-BC91-74054C24615C}" presName="vertOne" presStyleCnt="0"/>
      <dgm:spPr/>
    </dgm:pt>
    <dgm:pt modelId="{79C8E654-C695-4197-B54C-5CFEDDA655E7}" type="pres">
      <dgm:prSet presAssocID="{66DC633B-EEEE-4312-BC91-74054C24615C}" presName="txOne" presStyleLbl="node0" presStyleIdx="4" presStyleCnt="5" custScaleX="140666">
        <dgm:presLayoutVars>
          <dgm:chPref val="3"/>
        </dgm:presLayoutVars>
      </dgm:prSet>
      <dgm:spPr/>
    </dgm:pt>
    <dgm:pt modelId="{B66B0FE5-0CE7-441C-876F-28B7910D47B6}" type="pres">
      <dgm:prSet presAssocID="{66DC633B-EEEE-4312-BC91-74054C24615C}" presName="horzOne" presStyleCnt="0"/>
      <dgm:spPr/>
    </dgm:pt>
  </dgm:ptLst>
  <dgm:cxnLst>
    <dgm:cxn modelId="{AFEB7D05-9A2C-4C3D-B021-A20F88E5D295}" srcId="{3C98EAFD-FD02-4B17-8F52-A4F2C8C82ABE}" destId="{66DC633B-EEEE-4312-BC91-74054C24615C}" srcOrd="4" destOrd="0" parTransId="{FB8DDF93-4B30-499D-BE58-D00FFEB875FA}" sibTransId="{8AD586F5-DCC4-499A-BC58-4565EECDF703}"/>
    <dgm:cxn modelId="{8F694531-9905-4922-ADFA-7F4F985A993A}" type="presOf" srcId="{66DC633B-EEEE-4312-BC91-74054C24615C}" destId="{79C8E654-C695-4197-B54C-5CFEDDA655E7}" srcOrd="0" destOrd="0" presId="urn:microsoft.com/office/officeart/2005/8/layout/hierarchy4"/>
    <dgm:cxn modelId="{7BA0AD34-A7A1-4F2B-956C-8656059AFDA1}" srcId="{3C98EAFD-FD02-4B17-8F52-A4F2C8C82ABE}" destId="{ABA280DF-C583-47E2-BD97-8EE5E08D151F}" srcOrd="0" destOrd="0" parTransId="{A054E369-30A4-4F23-B654-CB146BAC95DB}" sibTransId="{00697A90-406D-4A45-8A0F-E9B42F370FC7}"/>
    <dgm:cxn modelId="{050C3D5E-F222-4FEE-8B2E-6D733B42F22D}" type="presOf" srcId="{D4EE66D0-C31E-4F43-94CD-8F9156822BEB}" destId="{B2682C1D-722E-4A04-AAA7-412ACA421899}" srcOrd="0" destOrd="0" presId="urn:microsoft.com/office/officeart/2005/8/layout/hierarchy4"/>
    <dgm:cxn modelId="{12991D62-4553-4D84-AC9C-155DA4161C5E}" srcId="{3C98EAFD-FD02-4B17-8F52-A4F2C8C82ABE}" destId="{F6F8685D-247E-4CED-9824-BD332C5DAA0B}" srcOrd="2" destOrd="0" parTransId="{93F4C0F1-51F5-43EF-A5DC-4E506C7DA3B5}" sibTransId="{10D1064C-41EA-4EFD-A209-996434F32793}"/>
    <dgm:cxn modelId="{16FD2D4E-E30B-4E77-9B6E-2FB0D90A5F7B}" type="presOf" srcId="{F6F8685D-247E-4CED-9824-BD332C5DAA0B}" destId="{C420E01B-52A3-4300-82B3-0F81EC3BA998}" srcOrd="0" destOrd="0" presId="urn:microsoft.com/office/officeart/2005/8/layout/hierarchy4"/>
    <dgm:cxn modelId="{370FFC54-8738-46B9-8FBD-D298A3334EB3}" type="presOf" srcId="{DEAF2BF7-654B-4EAC-A2F5-5897E0ED8CC4}" destId="{2FE5EA1A-86A7-4305-B08C-F6045EB6CA43}" srcOrd="0" destOrd="0" presId="urn:microsoft.com/office/officeart/2005/8/layout/hierarchy4"/>
    <dgm:cxn modelId="{A8703E56-036D-4704-8005-4FB66BB83BED}" srcId="{3C98EAFD-FD02-4B17-8F52-A4F2C8C82ABE}" destId="{D4EE66D0-C31E-4F43-94CD-8F9156822BEB}" srcOrd="3" destOrd="0" parTransId="{A701C558-3C01-4575-8773-067B2D5D8DAB}" sibTransId="{F070099F-7DB2-4D51-A680-A2BAF445277A}"/>
    <dgm:cxn modelId="{F9266D9C-9CB1-4EC1-9E7F-D7C4CE1F927C}" type="presOf" srcId="{ABA280DF-C583-47E2-BD97-8EE5E08D151F}" destId="{68ECB3A4-876F-4E81-9740-0A9F12BE80FD}" srcOrd="0" destOrd="0" presId="urn:microsoft.com/office/officeart/2005/8/layout/hierarchy4"/>
    <dgm:cxn modelId="{05881BB3-ECA0-4240-96FE-30A3D71E2CB6}" type="presOf" srcId="{3C98EAFD-FD02-4B17-8F52-A4F2C8C82ABE}" destId="{078CFA27-2EFD-4B50-9EAC-E3BFDD3912DD}" srcOrd="0" destOrd="0" presId="urn:microsoft.com/office/officeart/2005/8/layout/hierarchy4"/>
    <dgm:cxn modelId="{9B6E00C5-DBC1-4BB7-9103-5F76D2A3DEBB}" srcId="{3C98EAFD-FD02-4B17-8F52-A4F2C8C82ABE}" destId="{DEAF2BF7-654B-4EAC-A2F5-5897E0ED8CC4}" srcOrd="1" destOrd="0" parTransId="{96EE68D9-5EC9-4A56-9881-A25CD0F9071B}" sibTransId="{1B238B95-DA16-4994-B58B-3C1D496D8384}"/>
    <dgm:cxn modelId="{F5657008-8C87-40AD-B97C-0243EAC26C4E}" type="presParOf" srcId="{078CFA27-2EFD-4B50-9EAC-E3BFDD3912DD}" destId="{16AA4161-F406-4841-BD7E-5CE60D97F35E}" srcOrd="0" destOrd="0" presId="urn:microsoft.com/office/officeart/2005/8/layout/hierarchy4"/>
    <dgm:cxn modelId="{C2210E91-2342-425C-BD5E-FFF5E3D502F7}" type="presParOf" srcId="{16AA4161-F406-4841-BD7E-5CE60D97F35E}" destId="{68ECB3A4-876F-4E81-9740-0A9F12BE80FD}" srcOrd="0" destOrd="0" presId="urn:microsoft.com/office/officeart/2005/8/layout/hierarchy4"/>
    <dgm:cxn modelId="{16D9E703-E3DE-4C71-B545-A47C10904A1A}" type="presParOf" srcId="{16AA4161-F406-4841-BD7E-5CE60D97F35E}" destId="{2ADF3839-9E69-47EE-A997-E83D5B0DFA91}" srcOrd="1" destOrd="0" presId="urn:microsoft.com/office/officeart/2005/8/layout/hierarchy4"/>
    <dgm:cxn modelId="{7222A0D4-9780-4269-A95E-B2E318C2EF05}" type="presParOf" srcId="{078CFA27-2EFD-4B50-9EAC-E3BFDD3912DD}" destId="{48AA03C4-E7DF-4042-BF1E-C48F0E14D3FE}" srcOrd="1" destOrd="0" presId="urn:microsoft.com/office/officeart/2005/8/layout/hierarchy4"/>
    <dgm:cxn modelId="{96C20CD9-BC2C-4A29-8BF9-EA74C78FA992}" type="presParOf" srcId="{078CFA27-2EFD-4B50-9EAC-E3BFDD3912DD}" destId="{D0976114-00F2-46E1-A9D0-16EC8F2EE2E0}" srcOrd="2" destOrd="0" presId="urn:microsoft.com/office/officeart/2005/8/layout/hierarchy4"/>
    <dgm:cxn modelId="{BB86EDDD-811B-4BE9-9F1E-3EFA23822248}" type="presParOf" srcId="{D0976114-00F2-46E1-A9D0-16EC8F2EE2E0}" destId="{2FE5EA1A-86A7-4305-B08C-F6045EB6CA43}" srcOrd="0" destOrd="0" presId="urn:microsoft.com/office/officeart/2005/8/layout/hierarchy4"/>
    <dgm:cxn modelId="{A3DC4CD8-FBC9-45C5-BA2C-3D973362C63C}" type="presParOf" srcId="{D0976114-00F2-46E1-A9D0-16EC8F2EE2E0}" destId="{E3A6F5F9-72B4-433C-AA28-0F0A209874BD}" srcOrd="1" destOrd="0" presId="urn:microsoft.com/office/officeart/2005/8/layout/hierarchy4"/>
    <dgm:cxn modelId="{28525750-89AE-4DB0-8534-0D7A465D9BE3}" type="presParOf" srcId="{078CFA27-2EFD-4B50-9EAC-E3BFDD3912DD}" destId="{04BBC014-7179-431A-8227-780D29D4601B}" srcOrd="3" destOrd="0" presId="urn:microsoft.com/office/officeart/2005/8/layout/hierarchy4"/>
    <dgm:cxn modelId="{EB0E0ACA-E106-451F-A43A-2795C055252E}" type="presParOf" srcId="{078CFA27-2EFD-4B50-9EAC-E3BFDD3912DD}" destId="{0F555B06-3D88-40A2-AE43-50D1481D2595}" srcOrd="4" destOrd="0" presId="urn:microsoft.com/office/officeart/2005/8/layout/hierarchy4"/>
    <dgm:cxn modelId="{0764F519-E26A-4B3C-BFF1-5C24FE3C444C}" type="presParOf" srcId="{0F555B06-3D88-40A2-AE43-50D1481D2595}" destId="{C420E01B-52A3-4300-82B3-0F81EC3BA998}" srcOrd="0" destOrd="0" presId="urn:microsoft.com/office/officeart/2005/8/layout/hierarchy4"/>
    <dgm:cxn modelId="{5CC53173-2022-4B52-A07A-2E32EDD7437B}" type="presParOf" srcId="{0F555B06-3D88-40A2-AE43-50D1481D2595}" destId="{89BA3B35-8345-4D2A-88A5-17175F221B57}" srcOrd="1" destOrd="0" presId="urn:microsoft.com/office/officeart/2005/8/layout/hierarchy4"/>
    <dgm:cxn modelId="{CC160616-CB23-4CB0-BD32-AB4EB1BDF18B}" type="presParOf" srcId="{078CFA27-2EFD-4B50-9EAC-E3BFDD3912DD}" destId="{EF367133-58D0-4838-9880-52247540515C}" srcOrd="5" destOrd="0" presId="urn:microsoft.com/office/officeart/2005/8/layout/hierarchy4"/>
    <dgm:cxn modelId="{39D2FBFE-ACA0-4BB3-BF3C-1CCFC31AF4F0}" type="presParOf" srcId="{078CFA27-2EFD-4B50-9EAC-E3BFDD3912DD}" destId="{7FF04C93-CE03-4608-B663-C4C66F1EF4CA}" srcOrd="6" destOrd="0" presId="urn:microsoft.com/office/officeart/2005/8/layout/hierarchy4"/>
    <dgm:cxn modelId="{92828B41-0C4F-4B9B-B028-C7B317F6E47F}" type="presParOf" srcId="{7FF04C93-CE03-4608-B663-C4C66F1EF4CA}" destId="{B2682C1D-722E-4A04-AAA7-412ACA421899}" srcOrd="0" destOrd="0" presId="urn:microsoft.com/office/officeart/2005/8/layout/hierarchy4"/>
    <dgm:cxn modelId="{0A1D4606-68C5-4118-97DA-4B145C1F2106}" type="presParOf" srcId="{7FF04C93-CE03-4608-B663-C4C66F1EF4CA}" destId="{2F6C0509-EA66-4DC3-AB14-FE4434CCFA98}" srcOrd="1" destOrd="0" presId="urn:microsoft.com/office/officeart/2005/8/layout/hierarchy4"/>
    <dgm:cxn modelId="{E9B7EA7D-A65C-4056-AC0E-8D887E2B37B8}" type="presParOf" srcId="{078CFA27-2EFD-4B50-9EAC-E3BFDD3912DD}" destId="{25C9AE6A-05D0-47EA-A12C-873ABCAD9BF0}" srcOrd="7" destOrd="0" presId="urn:microsoft.com/office/officeart/2005/8/layout/hierarchy4"/>
    <dgm:cxn modelId="{077C1812-75C6-480D-92FD-2258CF0D6FDD}" type="presParOf" srcId="{078CFA27-2EFD-4B50-9EAC-E3BFDD3912DD}" destId="{528A0F70-C3EE-46E3-93F6-24C469D62B49}" srcOrd="8" destOrd="0" presId="urn:microsoft.com/office/officeart/2005/8/layout/hierarchy4"/>
    <dgm:cxn modelId="{FDCCA53A-8C02-4BC3-ACCA-7EAB11EF9B81}" type="presParOf" srcId="{528A0F70-C3EE-46E3-93F6-24C469D62B49}" destId="{79C8E654-C695-4197-B54C-5CFEDDA655E7}" srcOrd="0" destOrd="0" presId="urn:microsoft.com/office/officeart/2005/8/layout/hierarchy4"/>
    <dgm:cxn modelId="{B79E2146-CE19-4F23-8F74-63671FF80B0E}" type="presParOf" srcId="{528A0F70-C3EE-46E3-93F6-24C469D62B49}" destId="{B66B0FE5-0CE7-441C-876F-28B7910D47B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535A0C-8A37-4F30-A03D-C3130C9D9A09}"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s-CO"/>
        </a:p>
      </dgm:t>
    </dgm:pt>
    <dgm:pt modelId="{838784EA-2ED4-4979-B896-5D8F1F4CE7AF}">
      <dgm:prSet custT="1"/>
      <dgm:spPr/>
      <dgm:t>
        <a:bodyPr/>
        <a:lstStyle/>
        <a:p>
          <a:pPr rtl="0"/>
          <a:r>
            <a:rPr lang="es-CO" sz="1800">
              <a:solidFill>
                <a:schemeClr val="tx1"/>
              </a:solidFill>
            </a:rPr>
            <a:t>Materiales</a:t>
          </a:r>
        </a:p>
      </dgm:t>
    </dgm:pt>
    <dgm:pt modelId="{5A35A326-A11A-438B-B662-4D976DBF32A9}" type="parTrans" cxnId="{3F9DDDE4-864D-490C-972A-1ABEF17C0A2F}">
      <dgm:prSet/>
      <dgm:spPr/>
      <dgm:t>
        <a:bodyPr/>
        <a:lstStyle/>
        <a:p>
          <a:endParaRPr lang="es-CO"/>
        </a:p>
      </dgm:t>
    </dgm:pt>
    <dgm:pt modelId="{3C2C7D56-2B23-4EB0-B34A-9D4C96555DC3}" type="sibTrans" cxnId="{3F9DDDE4-864D-490C-972A-1ABEF17C0A2F}">
      <dgm:prSet/>
      <dgm:spPr/>
      <dgm:t>
        <a:bodyPr/>
        <a:lstStyle/>
        <a:p>
          <a:endParaRPr lang="es-CO"/>
        </a:p>
      </dgm:t>
    </dgm:pt>
    <dgm:pt modelId="{8721F191-6153-44B3-A282-7ED188406604}">
      <dgm:prSet custT="1"/>
      <dgm:spPr/>
      <dgm:t>
        <a:bodyPr/>
        <a:lstStyle/>
        <a:p>
          <a:pPr rtl="0"/>
          <a:r>
            <a:rPr lang="es-CO" sz="1800">
              <a:solidFill>
                <a:schemeClr val="tx1"/>
              </a:solidFill>
            </a:rPr>
            <a:t>Técnicos</a:t>
          </a:r>
        </a:p>
      </dgm:t>
    </dgm:pt>
    <dgm:pt modelId="{BEB3F2D6-A582-49B7-8E78-C885DCE4F681}" type="parTrans" cxnId="{0D469CAD-DBE7-49F6-BB27-6B72F4CCF4F5}">
      <dgm:prSet/>
      <dgm:spPr/>
    </dgm:pt>
    <dgm:pt modelId="{83A5DCA7-BF1E-4104-AB72-F2CD60217480}" type="sibTrans" cxnId="{0D469CAD-DBE7-49F6-BB27-6B72F4CCF4F5}">
      <dgm:prSet/>
      <dgm:spPr/>
    </dgm:pt>
    <dgm:pt modelId="{00B343D1-496F-47DF-A014-AFAD0AED229B}">
      <dgm:prSet custT="1"/>
      <dgm:spPr/>
      <dgm:t>
        <a:bodyPr/>
        <a:lstStyle/>
        <a:p>
          <a:pPr rtl="0"/>
          <a:r>
            <a:rPr lang="es-CO" sz="1800">
              <a:solidFill>
                <a:schemeClr val="tx1"/>
              </a:solidFill>
            </a:rPr>
            <a:t>Humanos</a:t>
          </a:r>
        </a:p>
      </dgm:t>
    </dgm:pt>
    <dgm:pt modelId="{33AC73C4-1A6A-4530-BE59-1777244A12B9}" type="parTrans" cxnId="{AA31F54C-015B-4684-ACE3-984DF57BCF84}">
      <dgm:prSet/>
      <dgm:spPr/>
    </dgm:pt>
    <dgm:pt modelId="{332414C7-77CC-4413-87A3-D49BAAF38848}" type="sibTrans" cxnId="{AA31F54C-015B-4684-ACE3-984DF57BCF84}">
      <dgm:prSet/>
      <dgm:spPr/>
    </dgm:pt>
    <dgm:pt modelId="{3331B704-3318-400E-86FF-AB5D8063A329}">
      <dgm:prSet custT="1"/>
      <dgm:spPr/>
      <dgm:t>
        <a:bodyPr/>
        <a:lstStyle/>
        <a:p>
          <a:pPr rtl="0"/>
          <a:r>
            <a:rPr lang="es-CO" sz="1800">
              <a:solidFill>
                <a:schemeClr val="tx1"/>
              </a:solidFill>
            </a:rPr>
            <a:t>Financieros</a:t>
          </a:r>
        </a:p>
      </dgm:t>
    </dgm:pt>
    <dgm:pt modelId="{FFE78B47-C598-43F2-95C4-7EDB61B3CDAD}" type="parTrans" cxnId="{D6185FD0-0973-4B77-867A-7BA68FE7749C}">
      <dgm:prSet/>
      <dgm:spPr/>
    </dgm:pt>
    <dgm:pt modelId="{519DDD97-E2E8-4DB1-A90F-0FB15ACA22C5}" type="sibTrans" cxnId="{D6185FD0-0973-4B77-867A-7BA68FE7749C}">
      <dgm:prSet/>
      <dgm:spPr/>
    </dgm:pt>
    <dgm:pt modelId="{F26F34C8-7FBD-41B0-80B0-B297CDDD10FF}" type="pres">
      <dgm:prSet presAssocID="{E5535A0C-8A37-4F30-A03D-C3130C9D9A09}" presName="cycle" presStyleCnt="0">
        <dgm:presLayoutVars>
          <dgm:dir/>
          <dgm:resizeHandles val="exact"/>
        </dgm:presLayoutVars>
      </dgm:prSet>
      <dgm:spPr/>
    </dgm:pt>
    <dgm:pt modelId="{3299E4BE-2A86-46C6-B110-998FE7602956}" type="pres">
      <dgm:prSet presAssocID="{838784EA-2ED4-4979-B896-5D8F1F4CE7AF}" presName="arrow" presStyleLbl="node1" presStyleIdx="0" presStyleCnt="4" custScaleX="156019" custScaleY="117678">
        <dgm:presLayoutVars>
          <dgm:bulletEnabled val="1"/>
        </dgm:presLayoutVars>
      </dgm:prSet>
      <dgm:spPr/>
    </dgm:pt>
    <dgm:pt modelId="{13449D50-A595-4EBB-8377-44A97656E583}" type="pres">
      <dgm:prSet presAssocID="{8721F191-6153-44B3-A282-7ED188406604}" presName="arrow" presStyleLbl="node1" presStyleIdx="1" presStyleCnt="4" custScaleX="156019" custScaleY="117678">
        <dgm:presLayoutVars>
          <dgm:bulletEnabled val="1"/>
        </dgm:presLayoutVars>
      </dgm:prSet>
      <dgm:spPr/>
    </dgm:pt>
    <dgm:pt modelId="{F0141E7F-A5E4-4831-810E-474296149740}" type="pres">
      <dgm:prSet presAssocID="{00B343D1-496F-47DF-A014-AFAD0AED229B}" presName="arrow" presStyleLbl="node1" presStyleIdx="2" presStyleCnt="4" custScaleX="156019" custScaleY="117678">
        <dgm:presLayoutVars>
          <dgm:bulletEnabled val="1"/>
        </dgm:presLayoutVars>
      </dgm:prSet>
      <dgm:spPr/>
    </dgm:pt>
    <dgm:pt modelId="{371E3B86-2518-4D38-A035-544DD60F9853}" type="pres">
      <dgm:prSet presAssocID="{3331B704-3318-400E-86FF-AB5D8063A329}" presName="arrow" presStyleLbl="node1" presStyleIdx="3" presStyleCnt="4" custScaleX="156019" custScaleY="117678">
        <dgm:presLayoutVars>
          <dgm:bulletEnabled val="1"/>
        </dgm:presLayoutVars>
      </dgm:prSet>
      <dgm:spPr/>
    </dgm:pt>
  </dgm:ptLst>
  <dgm:cxnLst>
    <dgm:cxn modelId="{A0EEE865-24D1-4754-BB96-5C33C58C180D}" type="presOf" srcId="{E5535A0C-8A37-4F30-A03D-C3130C9D9A09}" destId="{F26F34C8-7FBD-41B0-80B0-B297CDDD10FF}" srcOrd="0" destOrd="0" presId="urn:microsoft.com/office/officeart/2005/8/layout/arrow1"/>
    <dgm:cxn modelId="{E5A7726C-194A-4453-9B1A-843A99B75A04}" type="presOf" srcId="{8721F191-6153-44B3-A282-7ED188406604}" destId="{13449D50-A595-4EBB-8377-44A97656E583}" srcOrd="0" destOrd="0" presId="urn:microsoft.com/office/officeart/2005/8/layout/arrow1"/>
    <dgm:cxn modelId="{AA31F54C-015B-4684-ACE3-984DF57BCF84}" srcId="{E5535A0C-8A37-4F30-A03D-C3130C9D9A09}" destId="{00B343D1-496F-47DF-A014-AFAD0AED229B}" srcOrd="2" destOrd="0" parTransId="{33AC73C4-1A6A-4530-BE59-1777244A12B9}" sibTransId="{332414C7-77CC-4413-87A3-D49BAAF38848}"/>
    <dgm:cxn modelId="{87974D88-4856-465F-826F-FEAF00EDEC10}" type="presOf" srcId="{838784EA-2ED4-4979-B896-5D8F1F4CE7AF}" destId="{3299E4BE-2A86-46C6-B110-998FE7602956}" srcOrd="0" destOrd="0" presId="urn:microsoft.com/office/officeart/2005/8/layout/arrow1"/>
    <dgm:cxn modelId="{151EF19D-25C3-4C06-996B-8C9BEB296420}" type="presOf" srcId="{00B343D1-496F-47DF-A014-AFAD0AED229B}" destId="{F0141E7F-A5E4-4831-810E-474296149740}" srcOrd="0" destOrd="0" presId="urn:microsoft.com/office/officeart/2005/8/layout/arrow1"/>
    <dgm:cxn modelId="{0D469CAD-DBE7-49F6-BB27-6B72F4CCF4F5}" srcId="{E5535A0C-8A37-4F30-A03D-C3130C9D9A09}" destId="{8721F191-6153-44B3-A282-7ED188406604}" srcOrd="1" destOrd="0" parTransId="{BEB3F2D6-A582-49B7-8E78-C885DCE4F681}" sibTransId="{83A5DCA7-BF1E-4104-AB72-F2CD60217480}"/>
    <dgm:cxn modelId="{38A2D8C5-6C59-4C8C-8F13-1B6369C453A6}" type="presOf" srcId="{3331B704-3318-400E-86FF-AB5D8063A329}" destId="{371E3B86-2518-4D38-A035-544DD60F9853}" srcOrd="0" destOrd="0" presId="urn:microsoft.com/office/officeart/2005/8/layout/arrow1"/>
    <dgm:cxn modelId="{D6185FD0-0973-4B77-867A-7BA68FE7749C}" srcId="{E5535A0C-8A37-4F30-A03D-C3130C9D9A09}" destId="{3331B704-3318-400E-86FF-AB5D8063A329}" srcOrd="3" destOrd="0" parTransId="{FFE78B47-C598-43F2-95C4-7EDB61B3CDAD}" sibTransId="{519DDD97-E2E8-4DB1-A90F-0FB15ACA22C5}"/>
    <dgm:cxn modelId="{3F9DDDE4-864D-490C-972A-1ABEF17C0A2F}" srcId="{E5535A0C-8A37-4F30-A03D-C3130C9D9A09}" destId="{838784EA-2ED4-4979-B896-5D8F1F4CE7AF}" srcOrd="0" destOrd="0" parTransId="{5A35A326-A11A-438B-B662-4D976DBF32A9}" sibTransId="{3C2C7D56-2B23-4EB0-B34A-9D4C96555DC3}"/>
    <dgm:cxn modelId="{A5A529AF-24CC-4638-8C65-DD2B68F7516E}" type="presParOf" srcId="{F26F34C8-7FBD-41B0-80B0-B297CDDD10FF}" destId="{3299E4BE-2A86-46C6-B110-998FE7602956}" srcOrd="0" destOrd="0" presId="urn:microsoft.com/office/officeart/2005/8/layout/arrow1"/>
    <dgm:cxn modelId="{DACC7D2C-4B3C-407F-9F55-0A3DD514386C}" type="presParOf" srcId="{F26F34C8-7FBD-41B0-80B0-B297CDDD10FF}" destId="{13449D50-A595-4EBB-8377-44A97656E583}" srcOrd="1" destOrd="0" presId="urn:microsoft.com/office/officeart/2005/8/layout/arrow1"/>
    <dgm:cxn modelId="{4709D938-3D32-44B0-B512-F2BDF79FDEBB}" type="presParOf" srcId="{F26F34C8-7FBD-41B0-80B0-B297CDDD10FF}" destId="{F0141E7F-A5E4-4831-810E-474296149740}" srcOrd="2" destOrd="0" presId="urn:microsoft.com/office/officeart/2005/8/layout/arrow1"/>
    <dgm:cxn modelId="{FC6EC7BC-9277-405C-9C10-615BD1626482}" type="presParOf" srcId="{F26F34C8-7FBD-41B0-80B0-B297CDDD10FF}" destId="{371E3B86-2518-4D38-A035-544DD60F9853}" srcOrd="3"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EC284FA-67CB-4DCF-BA8A-97AF1A78BF0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D587941F-1597-45E3-A7CA-462BA0F63E88}">
      <dgm:prSet custT="1"/>
      <dgm:spPr/>
      <dgm:t>
        <a:bodyPr/>
        <a:lstStyle/>
        <a:p>
          <a:pPr rtl="0">
            <a:lnSpc>
              <a:spcPct val="150000"/>
            </a:lnSpc>
          </a:pPr>
          <a:r>
            <a:rPr lang="es-CO" sz="2200">
              <a:solidFill>
                <a:schemeClr val="tx1"/>
              </a:solidFill>
            </a:rPr>
            <a:t>Desarrollo de actividades relacionadas con promoción, venta, distribución en el mercado de bienes o servicios que produce la empresa de manera que satisfaga las necesidades de los clientes.</a:t>
          </a:r>
        </a:p>
      </dgm:t>
    </dgm:pt>
    <dgm:pt modelId="{F581F5BF-5D3C-46EA-B25D-42CBD2BCB5CB}" type="parTrans" cxnId="{A5686A58-F65B-458A-ADE5-02BB9543FDA8}">
      <dgm:prSet/>
      <dgm:spPr/>
      <dgm:t>
        <a:bodyPr/>
        <a:lstStyle/>
        <a:p>
          <a:endParaRPr lang="es-CO"/>
        </a:p>
      </dgm:t>
    </dgm:pt>
    <dgm:pt modelId="{39C175AE-F1A6-4504-A388-E4BCC1421515}" type="sibTrans" cxnId="{A5686A58-F65B-458A-ADE5-02BB9543FDA8}">
      <dgm:prSet/>
      <dgm:spPr/>
      <dgm:t>
        <a:bodyPr/>
        <a:lstStyle/>
        <a:p>
          <a:endParaRPr lang="es-CO"/>
        </a:p>
      </dgm:t>
    </dgm:pt>
    <dgm:pt modelId="{8DF9D7E7-1471-451C-B86E-8CBE633E56AA}">
      <dgm:prSet custT="1"/>
      <dgm:spPr/>
      <dgm:t>
        <a:bodyPr/>
        <a:lstStyle/>
        <a:p>
          <a:pPr rtl="0"/>
          <a:r>
            <a:rPr lang="es-CO" sz="2400"/>
            <a:t>Funciones:</a:t>
          </a:r>
        </a:p>
      </dgm:t>
    </dgm:pt>
    <dgm:pt modelId="{33BEFAFE-4C26-49B1-B160-B8F9D88BB5C4}" type="parTrans" cxnId="{CE547815-F65F-4574-B669-68D5A38F7DF1}">
      <dgm:prSet/>
      <dgm:spPr/>
      <dgm:t>
        <a:bodyPr/>
        <a:lstStyle/>
        <a:p>
          <a:endParaRPr lang="es-CO"/>
        </a:p>
      </dgm:t>
    </dgm:pt>
    <dgm:pt modelId="{782507C2-56B2-414E-B881-186B1078FBD0}" type="sibTrans" cxnId="{CE547815-F65F-4574-B669-68D5A38F7DF1}">
      <dgm:prSet/>
      <dgm:spPr/>
      <dgm:t>
        <a:bodyPr/>
        <a:lstStyle/>
        <a:p>
          <a:endParaRPr lang="es-CO"/>
        </a:p>
      </dgm:t>
    </dgm:pt>
    <dgm:pt modelId="{CC8043DA-D695-477A-A5A8-AEABFEEF1F9C}">
      <dgm:prSet custT="1"/>
      <dgm:spPr/>
      <dgm:t>
        <a:bodyPr/>
        <a:lstStyle/>
        <a:p>
          <a:pPr rtl="0"/>
          <a:r>
            <a:rPr lang="es-CO" sz="2000"/>
            <a:t>Investigación de Mercados</a:t>
          </a:r>
        </a:p>
      </dgm:t>
    </dgm:pt>
    <dgm:pt modelId="{13F24E49-4A51-4F90-A5BE-1068A13CDDA1}" type="parTrans" cxnId="{513C973B-A474-482C-BFFB-125CB0A6D1FF}">
      <dgm:prSet/>
      <dgm:spPr/>
      <dgm:t>
        <a:bodyPr/>
        <a:lstStyle/>
        <a:p>
          <a:endParaRPr lang="es-CO"/>
        </a:p>
      </dgm:t>
    </dgm:pt>
    <dgm:pt modelId="{0A1AA5DE-ABC3-4062-B251-7901A6DE6E49}" type="sibTrans" cxnId="{513C973B-A474-482C-BFFB-125CB0A6D1FF}">
      <dgm:prSet/>
      <dgm:spPr/>
      <dgm:t>
        <a:bodyPr/>
        <a:lstStyle/>
        <a:p>
          <a:endParaRPr lang="es-CO"/>
        </a:p>
      </dgm:t>
    </dgm:pt>
    <dgm:pt modelId="{03B0D072-2F96-452C-8CD2-F558E47CDF3F}">
      <dgm:prSet custT="1"/>
      <dgm:spPr/>
      <dgm:t>
        <a:bodyPr/>
        <a:lstStyle/>
        <a:p>
          <a:pPr rtl="0"/>
          <a:r>
            <a:rPr lang="es-CO" sz="2000"/>
            <a:t>Planeación y desarrollo del producto</a:t>
          </a:r>
        </a:p>
      </dgm:t>
    </dgm:pt>
    <dgm:pt modelId="{AE78FB3A-B625-44D2-98CF-F67321B8978C}" type="parTrans" cxnId="{D6A41779-D5D2-44CD-8EF5-3E0CB806FC53}">
      <dgm:prSet/>
      <dgm:spPr/>
      <dgm:t>
        <a:bodyPr/>
        <a:lstStyle/>
        <a:p>
          <a:endParaRPr lang="es-CO"/>
        </a:p>
      </dgm:t>
    </dgm:pt>
    <dgm:pt modelId="{A89889D7-CDF3-4259-9592-B1A5184D01E6}" type="sibTrans" cxnId="{D6A41779-D5D2-44CD-8EF5-3E0CB806FC53}">
      <dgm:prSet/>
      <dgm:spPr/>
      <dgm:t>
        <a:bodyPr/>
        <a:lstStyle/>
        <a:p>
          <a:endParaRPr lang="es-CO"/>
        </a:p>
      </dgm:t>
    </dgm:pt>
    <dgm:pt modelId="{3BF65B32-3240-44AD-8200-37A4539B94D9}">
      <dgm:prSet custT="1"/>
      <dgm:spPr/>
      <dgm:t>
        <a:bodyPr/>
        <a:lstStyle/>
        <a:p>
          <a:pPr rtl="0"/>
          <a:r>
            <a:rPr lang="es-CO" sz="2000"/>
            <a:t>Determinación de precios</a:t>
          </a:r>
        </a:p>
      </dgm:t>
    </dgm:pt>
    <dgm:pt modelId="{52C6F5E1-AF1A-423E-A1ED-FC7B800FA890}" type="parTrans" cxnId="{3147EF2F-46DB-4FA5-8890-C75C5DBAD444}">
      <dgm:prSet/>
      <dgm:spPr/>
      <dgm:t>
        <a:bodyPr/>
        <a:lstStyle/>
        <a:p>
          <a:endParaRPr lang="es-CO"/>
        </a:p>
      </dgm:t>
    </dgm:pt>
    <dgm:pt modelId="{52C688F6-E88F-4432-B35B-A3EA00396A10}" type="sibTrans" cxnId="{3147EF2F-46DB-4FA5-8890-C75C5DBAD444}">
      <dgm:prSet/>
      <dgm:spPr/>
      <dgm:t>
        <a:bodyPr/>
        <a:lstStyle/>
        <a:p>
          <a:endParaRPr lang="es-CO"/>
        </a:p>
      </dgm:t>
    </dgm:pt>
    <dgm:pt modelId="{5EF39EB2-8CF1-42EF-ACFD-F9A96D114385}">
      <dgm:prSet custT="1"/>
      <dgm:spPr/>
      <dgm:t>
        <a:bodyPr/>
        <a:lstStyle/>
        <a:p>
          <a:pPr rtl="0"/>
          <a:r>
            <a:rPr lang="es-CO" sz="2000"/>
            <a:t>Distribución y logística</a:t>
          </a:r>
        </a:p>
      </dgm:t>
    </dgm:pt>
    <dgm:pt modelId="{C0D8B606-61F9-40A2-A60F-1C3661101177}" type="parTrans" cxnId="{A173AC16-BE9C-48B5-A7FE-6B893355F574}">
      <dgm:prSet/>
      <dgm:spPr/>
      <dgm:t>
        <a:bodyPr/>
        <a:lstStyle/>
        <a:p>
          <a:endParaRPr lang="es-CO"/>
        </a:p>
      </dgm:t>
    </dgm:pt>
    <dgm:pt modelId="{21E25068-069C-478B-BE60-1E99E8B22EE7}" type="sibTrans" cxnId="{A173AC16-BE9C-48B5-A7FE-6B893355F574}">
      <dgm:prSet/>
      <dgm:spPr/>
      <dgm:t>
        <a:bodyPr/>
        <a:lstStyle/>
        <a:p>
          <a:endParaRPr lang="es-CO"/>
        </a:p>
      </dgm:t>
    </dgm:pt>
    <dgm:pt modelId="{C0F1706B-7AD2-4A25-BB3F-0AF52F75564F}">
      <dgm:prSet custT="1"/>
      <dgm:spPr/>
      <dgm:t>
        <a:bodyPr/>
        <a:lstStyle/>
        <a:p>
          <a:pPr rtl="0"/>
          <a:r>
            <a:rPr lang="es-CO" sz="2000"/>
            <a:t>Comunicación</a:t>
          </a:r>
        </a:p>
      </dgm:t>
    </dgm:pt>
    <dgm:pt modelId="{70CF4E33-056A-4945-9E7F-11E5341E7086}" type="parTrans" cxnId="{04A1691A-9218-4E33-AA6C-D2E002506EB2}">
      <dgm:prSet/>
      <dgm:spPr/>
      <dgm:t>
        <a:bodyPr/>
        <a:lstStyle/>
        <a:p>
          <a:endParaRPr lang="es-CO"/>
        </a:p>
      </dgm:t>
    </dgm:pt>
    <dgm:pt modelId="{298A1DE2-455D-4584-AECE-4E2302A00C94}" type="sibTrans" cxnId="{04A1691A-9218-4E33-AA6C-D2E002506EB2}">
      <dgm:prSet/>
      <dgm:spPr/>
      <dgm:t>
        <a:bodyPr/>
        <a:lstStyle/>
        <a:p>
          <a:endParaRPr lang="es-CO"/>
        </a:p>
      </dgm:t>
    </dgm:pt>
    <dgm:pt modelId="{E46975E6-2F7C-42D2-9D63-BEEEDCC55A59}">
      <dgm:prSet custT="1"/>
      <dgm:spPr/>
      <dgm:t>
        <a:bodyPr/>
        <a:lstStyle/>
        <a:p>
          <a:pPr rtl="0"/>
          <a:r>
            <a:rPr lang="es-CO" sz="2000"/>
            <a:t>Ventas</a:t>
          </a:r>
        </a:p>
      </dgm:t>
    </dgm:pt>
    <dgm:pt modelId="{F6994243-3989-4651-A948-1FD69EDDFF58}" type="parTrans" cxnId="{DB1BF0ED-0B0B-4DC7-B796-2F45FF617770}">
      <dgm:prSet/>
      <dgm:spPr/>
    </dgm:pt>
    <dgm:pt modelId="{869088C8-5C02-4F75-984D-A697B2CDD492}" type="sibTrans" cxnId="{DB1BF0ED-0B0B-4DC7-B796-2F45FF617770}">
      <dgm:prSet/>
      <dgm:spPr/>
    </dgm:pt>
    <dgm:pt modelId="{FCDD8B3A-3A65-403F-9562-7ECBE9A152A7}" type="pres">
      <dgm:prSet presAssocID="{4EC284FA-67CB-4DCF-BA8A-97AF1A78BF0B}" presName="Name0" presStyleCnt="0">
        <dgm:presLayoutVars>
          <dgm:dir/>
          <dgm:animLvl val="lvl"/>
          <dgm:resizeHandles val="exact"/>
        </dgm:presLayoutVars>
      </dgm:prSet>
      <dgm:spPr/>
    </dgm:pt>
    <dgm:pt modelId="{559781D4-70A5-4A1D-AD88-72585E0EE51F}" type="pres">
      <dgm:prSet presAssocID="{D587941F-1597-45E3-A7CA-462BA0F63E88}" presName="linNode" presStyleCnt="0"/>
      <dgm:spPr/>
    </dgm:pt>
    <dgm:pt modelId="{3EE1A274-0350-48DF-9920-34D674CB783E}" type="pres">
      <dgm:prSet presAssocID="{D587941F-1597-45E3-A7CA-462BA0F63E88}" presName="parentText" presStyleLbl="node1" presStyleIdx="0" presStyleCnt="2" custScaleX="277778">
        <dgm:presLayoutVars>
          <dgm:chMax val="1"/>
          <dgm:bulletEnabled val="1"/>
        </dgm:presLayoutVars>
      </dgm:prSet>
      <dgm:spPr/>
    </dgm:pt>
    <dgm:pt modelId="{B4471904-BDDC-415F-8CF1-0F91B37E0119}" type="pres">
      <dgm:prSet presAssocID="{39C175AE-F1A6-4504-A388-E4BCC1421515}" presName="sp" presStyleCnt="0"/>
      <dgm:spPr/>
    </dgm:pt>
    <dgm:pt modelId="{57A3C8D4-1ADE-44AA-9ED1-74F0916BFBC1}" type="pres">
      <dgm:prSet presAssocID="{8DF9D7E7-1471-451C-B86E-8CBE633E56AA}" presName="linNode" presStyleCnt="0"/>
      <dgm:spPr/>
    </dgm:pt>
    <dgm:pt modelId="{A2763044-39F5-4C02-A1DE-5A063F50D66E}" type="pres">
      <dgm:prSet presAssocID="{8DF9D7E7-1471-451C-B86E-8CBE633E56AA}" presName="parentText" presStyleLbl="node1" presStyleIdx="1" presStyleCnt="2">
        <dgm:presLayoutVars>
          <dgm:chMax val="1"/>
          <dgm:bulletEnabled val="1"/>
        </dgm:presLayoutVars>
      </dgm:prSet>
      <dgm:spPr/>
    </dgm:pt>
    <dgm:pt modelId="{48812433-69F9-4097-9D5B-CD61E6284937}" type="pres">
      <dgm:prSet presAssocID="{8DF9D7E7-1471-451C-B86E-8CBE633E56AA}" presName="descendantText" presStyleLbl="alignAccFollowNode1" presStyleIdx="0" presStyleCnt="1" custScaleY="126708">
        <dgm:presLayoutVars>
          <dgm:bulletEnabled val="1"/>
        </dgm:presLayoutVars>
      </dgm:prSet>
      <dgm:spPr/>
    </dgm:pt>
  </dgm:ptLst>
  <dgm:cxnLst>
    <dgm:cxn modelId="{CE547815-F65F-4574-B669-68D5A38F7DF1}" srcId="{4EC284FA-67CB-4DCF-BA8A-97AF1A78BF0B}" destId="{8DF9D7E7-1471-451C-B86E-8CBE633E56AA}" srcOrd="1" destOrd="0" parTransId="{33BEFAFE-4C26-49B1-B160-B8F9D88BB5C4}" sibTransId="{782507C2-56B2-414E-B881-186B1078FBD0}"/>
    <dgm:cxn modelId="{C77D8315-BAE7-43D2-BAAA-ABCCCF023202}" type="presOf" srcId="{CC8043DA-D695-477A-A5A8-AEABFEEF1F9C}" destId="{48812433-69F9-4097-9D5B-CD61E6284937}" srcOrd="0" destOrd="0" presId="urn:microsoft.com/office/officeart/2005/8/layout/vList5"/>
    <dgm:cxn modelId="{A173AC16-BE9C-48B5-A7FE-6B893355F574}" srcId="{8DF9D7E7-1471-451C-B86E-8CBE633E56AA}" destId="{5EF39EB2-8CF1-42EF-ACFD-F9A96D114385}" srcOrd="3" destOrd="0" parTransId="{C0D8B606-61F9-40A2-A60F-1C3661101177}" sibTransId="{21E25068-069C-478B-BE60-1E99E8B22EE7}"/>
    <dgm:cxn modelId="{04A1691A-9218-4E33-AA6C-D2E002506EB2}" srcId="{8DF9D7E7-1471-451C-B86E-8CBE633E56AA}" destId="{C0F1706B-7AD2-4A25-BB3F-0AF52F75564F}" srcOrd="5" destOrd="0" parTransId="{70CF4E33-056A-4945-9E7F-11E5341E7086}" sibTransId="{298A1DE2-455D-4584-AECE-4E2302A00C94}"/>
    <dgm:cxn modelId="{10EE5B24-2697-4B63-87FA-2B83FF576B54}" type="presOf" srcId="{03B0D072-2F96-452C-8CD2-F558E47CDF3F}" destId="{48812433-69F9-4097-9D5B-CD61E6284937}" srcOrd="0" destOrd="1" presId="urn:microsoft.com/office/officeart/2005/8/layout/vList5"/>
    <dgm:cxn modelId="{3147EF2F-46DB-4FA5-8890-C75C5DBAD444}" srcId="{8DF9D7E7-1471-451C-B86E-8CBE633E56AA}" destId="{3BF65B32-3240-44AD-8200-37A4539B94D9}" srcOrd="2" destOrd="0" parTransId="{52C6F5E1-AF1A-423E-A1ED-FC7B800FA890}" sibTransId="{52C688F6-E88F-4432-B35B-A3EA00396A10}"/>
    <dgm:cxn modelId="{513C973B-A474-482C-BFFB-125CB0A6D1FF}" srcId="{8DF9D7E7-1471-451C-B86E-8CBE633E56AA}" destId="{CC8043DA-D695-477A-A5A8-AEABFEEF1F9C}" srcOrd="0" destOrd="0" parTransId="{13F24E49-4A51-4F90-A5BE-1068A13CDDA1}" sibTransId="{0A1AA5DE-ABC3-4062-B251-7901A6DE6E49}"/>
    <dgm:cxn modelId="{3B871246-5CC1-44A3-B327-412BB54F4F29}" type="presOf" srcId="{5EF39EB2-8CF1-42EF-ACFD-F9A96D114385}" destId="{48812433-69F9-4097-9D5B-CD61E6284937}" srcOrd="0" destOrd="3" presId="urn:microsoft.com/office/officeart/2005/8/layout/vList5"/>
    <dgm:cxn modelId="{E3C9B84F-CD84-44EA-8B0B-BA2F2B77882B}" type="presOf" srcId="{C0F1706B-7AD2-4A25-BB3F-0AF52F75564F}" destId="{48812433-69F9-4097-9D5B-CD61E6284937}" srcOrd="0" destOrd="5" presId="urn:microsoft.com/office/officeart/2005/8/layout/vList5"/>
    <dgm:cxn modelId="{E4E41E50-01BB-4730-B03C-CC193469F89C}" type="presOf" srcId="{8DF9D7E7-1471-451C-B86E-8CBE633E56AA}" destId="{A2763044-39F5-4C02-A1DE-5A063F50D66E}" srcOrd="0" destOrd="0" presId="urn:microsoft.com/office/officeart/2005/8/layout/vList5"/>
    <dgm:cxn modelId="{F14B8572-4BE3-495E-9341-1F8C6B342402}" type="presOf" srcId="{E46975E6-2F7C-42D2-9D63-BEEEDCC55A59}" destId="{48812433-69F9-4097-9D5B-CD61E6284937}" srcOrd="0" destOrd="4" presId="urn:microsoft.com/office/officeart/2005/8/layout/vList5"/>
    <dgm:cxn modelId="{E60E9152-4B01-4434-B72E-DADAB91E8E0E}" type="presOf" srcId="{3BF65B32-3240-44AD-8200-37A4539B94D9}" destId="{48812433-69F9-4097-9D5B-CD61E6284937}" srcOrd="0" destOrd="2" presId="urn:microsoft.com/office/officeart/2005/8/layout/vList5"/>
    <dgm:cxn modelId="{A5686A58-F65B-458A-ADE5-02BB9543FDA8}" srcId="{4EC284FA-67CB-4DCF-BA8A-97AF1A78BF0B}" destId="{D587941F-1597-45E3-A7CA-462BA0F63E88}" srcOrd="0" destOrd="0" parTransId="{F581F5BF-5D3C-46EA-B25D-42CBD2BCB5CB}" sibTransId="{39C175AE-F1A6-4504-A388-E4BCC1421515}"/>
    <dgm:cxn modelId="{D6A41779-D5D2-44CD-8EF5-3E0CB806FC53}" srcId="{8DF9D7E7-1471-451C-B86E-8CBE633E56AA}" destId="{03B0D072-2F96-452C-8CD2-F558E47CDF3F}" srcOrd="1" destOrd="0" parTransId="{AE78FB3A-B625-44D2-98CF-F67321B8978C}" sibTransId="{A89889D7-CDF3-4259-9592-B1A5184D01E6}"/>
    <dgm:cxn modelId="{ABF8A88C-F7E6-4DC7-8CE0-FAF22465707A}" type="presOf" srcId="{4EC284FA-67CB-4DCF-BA8A-97AF1A78BF0B}" destId="{FCDD8B3A-3A65-403F-9562-7ECBE9A152A7}" srcOrd="0" destOrd="0" presId="urn:microsoft.com/office/officeart/2005/8/layout/vList5"/>
    <dgm:cxn modelId="{3E8E0CEA-8818-4D3E-BA27-8BCF15FBC105}" type="presOf" srcId="{D587941F-1597-45E3-A7CA-462BA0F63E88}" destId="{3EE1A274-0350-48DF-9920-34D674CB783E}" srcOrd="0" destOrd="0" presId="urn:microsoft.com/office/officeart/2005/8/layout/vList5"/>
    <dgm:cxn modelId="{DB1BF0ED-0B0B-4DC7-B796-2F45FF617770}" srcId="{8DF9D7E7-1471-451C-B86E-8CBE633E56AA}" destId="{E46975E6-2F7C-42D2-9D63-BEEEDCC55A59}" srcOrd="4" destOrd="0" parTransId="{F6994243-3989-4651-A948-1FD69EDDFF58}" sibTransId="{869088C8-5C02-4F75-984D-A697B2CDD492}"/>
    <dgm:cxn modelId="{D77818D3-EED5-41B1-A944-30ADA743A2F8}" type="presParOf" srcId="{FCDD8B3A-3A65-403F-9562-7ECBE9A152A7}" destId="{559781D4-70A5-4A1D-AD88-72585E0EE51F}" srcOrd="0" destOrd="0" presId="urn:microsoft.com/office/officeart/2005/8/layout/vList5"/>
    <dgm:cxn modelId="{D4F26EE5-1347-4E0A-9ABA-9A0688BA005C}" type="presParOf" srcId="{559781D4-70A5-4A1D-AD88-72585E0EE51F}" destId="{3EE1A274-0350-48DF-9920-34D674CB783E}" srcOrd="0" destOrd="0" presId="urn:microsoft.com/office/officeart/2005/8/layout/vList5"/>
    <dgm:cxn modelId="{394ED1BF-38CB-47E8-923E-97F4199A5353}" type="presParOf" srcId="{FCDD8B3A-3A65-403F-9562-7ECBE9A152A7}" destId="{B4471904-BDDC-415F-8CF1-0F91B37E0119}" srcOrd="1" destOrd="0" presId="urn:microsoft.com/office/officeart/2005/8/layout/vList5"/>
    <dgm:cxn modelId="{65836885-AC7F-48F1-A4F6-170A53D36A52}" type="presParOf" srcId="{FCDD8B3A-3A65-403F-9562-7ECBE9A152A7}" destId="{57A3C8D4-1ADE-44AA-9ED1-74F0916BFBC1}" srcOrd="2" destOrd="0" presId="urn:microsoft.com/office/officeart/2005/8/layout/vList5"/>
    <dgm:cxn modelId="{76D05A75-5EDE-4DE5-8C63-24F8A96B46A0}" type="presParOf" srcId="{57A3C8D4-1ADE-44AA-9ED1-74F0916BFBC1}" destId="{A2763044-39F5-4C02-A1DE-5A063F50D66E}" srcOrd="0" destOrd="0" presId="urn:microsoft.com/office/officeart/2005/8/layout/vList5"/>
    <dgm:cxn modelId="{8EA9B294-33E5-45C0-B829-9BA53C3283EE}" type="presParOf" srcId="{57A3C8D4-1ADE-44AA-9ED1-74F0916BFBC1}" destId="{48812433-69F9-4097-9D5B-CD61E628493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CA8ACE-5EFF-49C5-BD64-C3948E99614D}" type="doc">
      <dgm:prSet loTypeId="urn:microsoft.com/office/officeart/2005/8/layout/hierarchy3" loCatId="hierarchy" qsTypeId="urn:microsoft.com/office/officeart/2005/8/quickstyle/simple5" qsCatId="simple" csTypeId="urn:microsoft.com/office/officeart/2005/8/colors/accent1_2" csCatId="accent1" phldr="1"/>
      <dgm:spPr/>
      <dgm:t>
        <a:bodyPr/>
        <a:lstStyle/>
        <a:p>
          <a:endParaRPr lang="es-CO"/>
        </a:p>
      </dgm:t>
    </dgm:pt>
    <dgm:pt modelId="{D24C49AD-35F0-4A0F-B9D7-D40B3FA98491}">
      <dgm:prSet custT="1"/>
      <dgm:spPr/>
      <dgm:t>
        <a:bodyPr/>
        <a:lstStyle/>
        <a:p>
          <a:pPr rtl="0"/>
          <a:r>
            <a:rPr lang="es-ES" sz="1200" b="1">
              <a:solidFill>
                <a:schemeClr val="tx1"/>
              </a:solidFill>
            </a:rPr>
            <a:t>Investigación de mercados</a:t>
          </a:r>
          <a:endParaRPr lang="es-CO" sz="1200" b="1">
            <a:solidFill>
              <a:schemeClr val="tx1"/>
            </a:solidFill>
          </a:endParaRPr>
        </a:p>
      </dgm:t>
    </dgm:pt>
    <dgm:pt modelId="{D390B06A-30C8-4CF1-AFE4-64A20C9932BC}" type="parTrans" cxnId="{48EE9EC5-577B-422A-B780-AB356349DC37}">
      <dgm:prSet/>
      <dgm:spPr/>
      <dgm:t>
        <a:bodyPr/>
        <a:lstStyle/>
        <a:p>
          <a:endParaRPr lang="es-CO" sz="3200"/>
        </a:p>
      </dgm:t>
    </dgm:pt>
    <dgm:pt modelId="{0257F599-E826-46B9-9B24-507B9A356588}" type="sibTrans" cxnId="{48EE9EC5-577B-422A-B780-AB356349DC37}">
      <dgm:prSet/>
      <dgm:spPr/>
      <dgm:t>
        <a:bodyPr/>
        <a:lstStyle/>
        <a:p>
          <a:endParaRPr lang="es-CO" sz="3200"/>
        </a:p>
      </dgm:t>
    </dgm:pt>
    <dgm:pt modelId="{8ABD0099-204A-4C42-8592-58F8F92C6E3E}">
      <dgm:prSet custT="1"/>
      <dgm:spPr/>
      <dgm:t>
        <a:bodyPr/>
        <a:lstStyle/>
        <a:p>
          <a:pPr rtl="0"/>
          <a:r>
            <a:rPr lang="es-CO" sz="1200" b="1">
              <a:solidFill>
                <a:schemeClr val="tx1"/>
              </a:solidFill>
            </a:rPr>
            <a:t>Planeación y desarrollo de productos</a:t>
          </a:r>
        </a:p>
      </dgm:t>
    </dgm:pt>
    <dgm:pt modelId="{F2D89CC9-2A3F-4B3A-A2FF-8A34F12381FC}" type="parTrans" cxnId="{53F70619-903E-4DE5-970A-DC4EAEB4C70E}">
      <dgm:prSet/>
      <dgm:spPr/>
      <dgm:t>
        <a:bodyPr/>
        <a:lstStyle/>
        <a:p>
          <a:endParaRPr lang="es-CO" sz="3200"/>
        </a:p>
      </dgm:t>
    </dgm:pt>
    <dgm:pt modelId="{5018C6AE-2766-40F4-BAEF-A3FCD8FFAF2B}" type="sibTrans" cxnId="{53F70619-903E-4DE5-970A-DC4EAEB4C70E}">
      <dgm:prSet/>
      <dgm:spPr/>
      <dgm:t>
        <a:bodyPr/>
        <a:lstStyle/>
        <a:p>
          <a:endParaRPr lang="es-CO" sz="3200"/>
        </a:p>
      </dgm:t>
    </dgm:pt>
    <dgm:pt modelId="{C5220D29-8379-40D8-8F6D-BC3AD72A55E4}">
      <dgm:prSet custT="1"/>
      <dgm:spPr/>
      <dgm:t>
        <a:bodyPr/>
        <a:lstStyle/>
        <a:p>
          <a:pPr rtl="0"/>
          <a:r>
            <a:rPr lang="es-CO" sz="1200" b="1">
              <a:solidFill>
                <a:schemeClr val="tx1"/>
              </a:solidFill>
            </a:rPr>
            <a:t>Empaque</a:t>
          </a:r>
        </a:p>
      </dgm:t>
    </dgm:pt>
    <dgm:pt modelId="{1E460BFE-5B50-4F7F-B963-1607D7839017}" type="parTrans" cxnId="{E62E1B59-36C5-457E-A96D-2B45D893B810}">
      <dgm:prSet/>
      <dgm:spPr/>
      <dgm:t>
        <a:bodyPr/>
        <a:lstStyle/>
        <a:p>
          <a:endParaRPr lang="es-CO" sz="3200"/>
        </a:p>
      </dgm:t>
    </dgm:pt>
    <dgm:pt modelId="{D58471F7-8C60-4789-84C6-AD047A19CAA8}" type="sibTrans" cxnId="{E62E1B59-36C5-457E-A96D-2B45D893B810}">
      <dgm:prSet/>
      <dgm:spPr/>
      <dgm:t>
        <a:bodyPr/>
        <a:lstStyle/>
        <a:p>
          <a:endParaRPr lang="es-CO" sz="3200"/>
        </a:p>
      </dgm:t>
    </dgm:pt>
    <dgm:pt modelId="{875934B7-0C65-46D5-B46C-B92976EC64B8}">
      <dgm:prSet custT="1"/>
      <dgm:spPr/>
      <dgm:t>
        <a:bodyPr/>
        <a:lstStyle/>
        <a:p>
          <a:pPr rtl="0"/>
          <a:r>
            <a:rPr lang="es-CO" sz="1200" b="1">
              <a:solidFill>
                <a:schemeClr val="tx1"/>
              </a:solidFill>
            </a:rPr>
            <a:t>Marca</a:t>
          </a:r>
        </a:p>
      </dgm:t>
    </dgm:pt>
    <dgm:pt modelId="{2175B228-7D4F-42BC-8D24-E57FFDB8A07A}" type="parTrans" cxnId="{E4EC0D7F-DBD8-4906-8ED2-FEDA6CAFD80A}">
      <dgm:prSet/>
      <dgm:spPr/>
      <dgm:t>
        <a:bodyPr/>
        <a:lstStyle/>
        <a:p>
          <a:endParaRPr lang="es-CO" sz="3200"/>
        </a:p>
      </dgm:t>
    </dgm:pt>
    <dgm:pt modelId="{B0EB07C1-044A-4CEA-BE2F-912024164AA5}" type="sibTrans" cxnId="{E4EC0D7F-DBD8-4906-8ED2-FEDA6CAFD80A}">
      <dgm:prSet/>
      <dgm:spPr/>
      <dgm:t>
        <a:bodyPr/>
        <a:lstStyle/>
        <a:p>
          <a:endParaRPr lang="es-CO" sz="3200"/>
        </a:p>
      </dgm:t>
    </dgm:pt>
    <dgm:pt modelId="{0B0342B9-1777-411F-BDAA-A1D4A40D6AE7}">
      <dgm:prSet custT="1"/>
      <dgm:spPr/>
      <dgm:t>
        <a:bodyPr/>
        <a:lstStyle/>
        <a:p>
          <a:pPr rtl="0"/>
          <a:r>
            <a:rPr lang="es-CO" sz="1200" b="1">
              <a:solidFill>
                <a:schemeClr val="tx1"/>
              </a:solidFill>
            </a:rPr>
            <a:t>Determinación de precios</a:t>
          </a:r>
        </a:p>
      </dgm:t>
    </dgm:pt>
    <dgm:pt modelId="{248B0101-92FB-499B-B7C0-B279977BBE28}" type="parTrans" cxnId="{ABB41705-3768-4CBE-AB36-2B99AAB6568E}">
      <dgm:prSet/>
      <dgm:spPr/>
      <dgm:t>
        <a:bodyPr/>
        <a:lstStyle/>
        <a:p>
          <a:endParaRPr lang="es-CO" sz="3200"/>
        </a:p>
      </dgm:t>
    </dgm:pt>
    <dgm:pt modelId="{960F4FC6-896C-453A-B8F6-317F83F1495E}" type="sibTrans" cxnId="{ABB41705-3768-4CBE-AB36-2B99AAB6568E}">
      <dgm:prSet/>
      <dgm:spPr/>
      <dgm:t>
        <a:bodyPr/>
        <a:lstStyle/>
        <a:p>
          <a:endParaRPr lang="es-CO" sz="3200"/>
        </a:p>
      </dgm:t>
    </dgm:pt>
    <dgm:pt modelId="{590D4A3D-E6F3-44E6-BD55-9576FD193D1E}">
      <dgm:prSet custT="1"/>
      <dgm:spPr/>
      <dgm:t>
        <a:bodyPr/>
        <a:lstStyle/>
        <a:p>
          <a:pPr rtl="0"/>
          <a:r>
            <a:rPr lang="es-CO" sz="1200" b="1">
              <a:solidFill>
                <a:schemeClr val="tx1"/>
              </a:solidFill>
            </a:rPr>
            <a:t>Distribución y logística</a:t>
          </a:r>
        </a:p>
      </dgm:t>
    </dgm:pt>
    <dgm:pt modelId="{19D9EA28-D8FA-4E03-BA29-5D56CCF7230B}" type="parTrans" cxnId="{09911A47-4FCD-401F-950B-AD6B14D605FF}">
      <dgm:prSet/>
      <dgm:spPr/>
      <dgm:t>
        <a:bodyPr/>
        <a:lstStyle/>
        <a:p>
          <a:endParaRPr lang="es-CO" sz="3200"/>
        </a:p>
      </dgm:t>
    </dgm:pt>
    <dgm:pt modelId="{4E5B48B5-BCDA-4B8A-86C5-CB3DD9927860}" type="sibTrans" cxnId="{09911A47-4FCD-401F-950B-AD6B14D605FF}">
      <dgm:prSet/>
      <dgm:spPr/>
      <dgm:t>
        <a:bodyPr/>
        <a:lstStyle/>
        <a:p>
          <a:endParaRPr lang="es-CO" sz="3200"/>
        </a:p>
      </dgm:t>
    </dgm:pt>
    <dgm:pt modelId="{E0B1BC7B-C7AD-4FCE-9444-C2DE31401E22}">
      <dgm:prSet custT="1"/>
      <dgm:spPr/>
      <dgm:t>
        <a:bodyPr/>
        <a:lstStyle/>
        <a:p>
          <a:pPr rtl="0"/>
          <a:r>
            <a:rPr lang="es-CO" sz="1200" b="1">
              <a:solidFill>
                <a:schemeClr val="tx1"/>
              </a:solidFill>
            </a:rPr>
            <a:t>Ventas</a:t>
          </a:r>
        </a:p>
      </dgm:t>
    </dgm:pt>
    <dgm:pt modelId="{483D3567-2647-47F9-AE2B-B2D9AAA2D545}" type="parTrans" cxnId="{B07F53D2-625F-449D-B9D0-FF116E323E28}">
      <dgm:prSet/>
      <dgm:spPr/>
      <dgm:t>
        <a:bodyPr/>
        <a:lstStyle/>
        <a:p>
          <a:endParaRPr lang="es-CO" sz="3200"/>
        </a:p>
      </dgm:t>
    </dgm:pt>
    <dgm:pt modelId="{3F375D09-9F26-4F6A-A93B-68A108F5A486}" type="sibTrans" cxnId="{B07F53D2-625F-449D-B9D0-FF116E323E28}">
      <dgm:prSet/>
      <dgm:spPr/>
      <dgm:t>
        <a:bodyPr/>
        <a:lstStyle/>
        <a:p>
          <a:endParaRPr lang="es-CO" sz="3200"/>
        </a:p>
      </dgm:t>
    </dgm:pt>
    <dgm:pt modelId="{2262CA0C-102B-484B-86BA-312BDBDBFEB1}">
      <dgm:prSet custT="1"/>
      <dgm:spPr/>
      <dgm:t>
        <a:bodyPr/>
        <a:lstStyle/>
        <a:p>
          <a:pPr rtl="0"/>
          <a:r>
            <a:rPr lang="es-CO" sz="1200" b="1">
              <a:solidFill>
                <a:schemeClr val="tx1"/>
              </a:solidFill>
            </a:rPr>
            <a:t>Comunicación</a:t>
          </a:r>
        </a:p>
      </dgm:t>
    </dgm:pt>
    <dgm:pt modelId="{31CC873E-6F06-400F-957D-5DD37D12C7E7}" type="parTrans" cxnId="{0FA2CCA9-142E-4E5C-B7FF-40E8B81C5C12}">
      <dgm:prSet/>
      <dgm:spPr/>
      <dgm:t>
        <a:bodyPr/>
        <a:lstStyle/>
        <a:p>
          <a:endParaRPr lang="es-CO" sz="3200"/>
        </a:p>
      </dgm:t>
    </dgm:pt>
    <dgm:pt modelId="{5B227151-DBA1-4356-BD67-3E4D63BFCE8E}" type="sibTrans" cxnId="{0FA2CCA9-142E-4E5C-B7FF-40E8B81C5C12}">
      <dgm:prSet/>
      <dgm:spPr/>
      <dgm:t>
        <a:bodyPr/>
        <a:lstStyle/>
        <a:p>
          <a:endParaRPr lang="es-CO" sz="3200"/>
        </a:p>
      </dgm:t>
    </dgm:pt>
    <dgm:pt modelId="{D0FDA42E-486F-47FD-B4A7-EF580DFA6D70}">
      <dgm:prSet custT="1"/>
      <dgm:spPr/>
      <dgm:t>
        <a:bodyPr/>
        <a:lstStyle/>
        <a:p>
          <a:pPr rtl="0"/>
          <a:r>
            <a:rPr lang="es-CO" sz="1200" b="1">
              <a:solidFill>
                <a:schemeClr val="tx1"/>
              </a:solidFill>
            </a:rPr>
            <a:t>Promoción</a:t>
          </a:r>
        </a:p>
      </dgm:t>
    </dgm:pt>
    <dgm:pt modelId="{89420F19-C070-4ACB-BA71-A0F39C7E213B}" type="parTrans" cxnId="{671D64B8-4807-43FB-8F68-E44DB5141B21}">
      <dgm:prSet/>
      <dgm:spPr/>
      <dgm:t>
        <a:bodyPr/>
        <a:lstStyle/>
        <a:p>
          <a:endParaRPr lang="es-CO" sz="3200"/>
        </a:p>
      </dgm:t>
    </dgm:pt>
    <dgm:pt modelId="{16257848-333A-45A3-A5AA-C2E755B346C9}" type="sibTrans" cxnId="{671D64B8-4807-43FB-8F68-E44DB5141B21}">
      <dgm:prSet/>
      <dgm:spPr/>
      <dgm:t>
        <a:bodyPr/>
        <a:lstStyle/>
        <a:p>
          <a:endParaRPr lang="es-CO" sz="3200"/>
        </a:p>
      </dgm:t>
    </dgm:pt>
    <dgm:pt modelId="{6DDD4CB9-834F-4694-AA3D-DD8250C54808}">
      <dgm:prSet custT="1"/>
      <dgm:spPr/>
      <dgm:t>
        <a:bodyPr/>
        <a:lstStyle/>
        <a:p>
          <a:pPr rtl="0"/>
          <a:r>
            <a:rPr lang="es-CO" sz="1200" b="1">
              <a:solidFill>
                <a:schemeClr val="tx1"/>
              </a:solidFill>
            </a:rPr>
            <a:t>Publicidad</a:t>
          </a:r>
        </a:p>
      </dgm:t>
    </dgm:pt>
    <dgm:pt modelId="{F9DD4835-1E76-4659-A020-72889BB8E298}" type="parTrans" cxnId="{EF0F13BC-48AE-4122-B510-D09A28734D2B}">
      <dgm:prSet/>
      <dgm:spPr/>
      <dgm:t>
        <a:bodyPr/>
        <a:lstStyle/>
        <a:p>
          <a:endParaRPr lang="es-CO" sz="3200"/>
        </a:p>
      </dgm:t>
    </dgm:pt>
    <dgm:pt modelId="{063DCF67-45ED-4450-892B-8CC4C6652112}" type="sibTrans" cxnId="{EF0F13BC-48AE-4122-B510-D09A28734D2B}">
      <dgm:prSet/>
      <dgm:spPr/>
      <dgm:t>
        <a:bodyPr/>
        <a:lstStyle/>
        <a:p>
          <a:endParaRPr lang="es-CO" sz="3200"/>
        </a:p>
      </dgm:t>
    </dgm:pt>
    <dgm:pt modelId="{DCF35134-42D0-40F2-8C00-F413F4B81DC1}">
      <dgm:prSet custT="1"/>
      <dgm:spPr/>
      <dgm:t>
        <a:bodyPr/>
        <a:lstStyle/>
        <a:p>
          <a:pPr rtl="0"/>
          <a:r>
            <a:rPr lang="es-CO" sz="1200" b="1">
              <a:solidFill>
                <a:schemeClr val="tx1"/>
              </a:solidFill>
            </a:rPr>
            <a:t>Relaciones públicas</a:t>
          </a:r>
        </a:p>
      </dgm:t>
    </dgm:pt>
    <dgm:pt modelId="{E98C21C7-A33D-431E-B205-15920BCDA168}" type="parTrans" cxnId="{CC83C552-161F-48A2-AD76-C5004F50C34D}">
      <dgm:prSet/>
      <dgm:spPr/>
      <dgm:t>
        <a:bodyPr/>
        <a:lstStyle/>
        <a:p>
          <a:endParaRPr lang="es-CO" sz="3200"/>
        </a:p>
      </dgm:t>
    </dgm:pt>
    <dgm:pt modelId="{CB172526-E06F-40AC-A36D-47E4B9E8C2D9}" type="sibTrans" cxnId="{CC83C552-161F-48A2-AD76-C5004F50C34D}">
      <dgm:prSet/>
      <dgm:spPr/>
      <dgm:t>
        <a:bodyPr/>
        <a:lstStyle/>
        <a:p>
          <a:endParaRPr lang="es-CO" sz="3200"/>
        </a:p>
      </dgm:t>
    </dgm:pt>
    <dgm:pt modelId="{FCB1EF3E-1FE3-48AC-B87F-F02F32F22332}" type="pres">
      <dgm:prSet presAssocID="{FBCA8ACE-5EFF-49C5-BD64-C3948E99614D}" presName="diagram" presStyleCnt="0">
        <dgm:presLayoutVars>
          <dgm:chPref val="1"/>
          <dgm:dir/>
          <dgm:animOne val="branch"/>
          <dgm:animLvl val="lvl"/>
          <dgm:resizeHandles/>
        </dgm:presLayoutVars>
      </dgm:prSet>
      <dgm:spPr/>
    </dgm:pt>
    <dgm:pt modelId="{5755BE7D-9A55-4D0D-B0E3-7C4B1135F2E8}" type="pres">
      <dgm:prSet presAssocID="{D24C49AD-35F0-4A0F-B9D7-D40B3FA98491}" presName="root" presStyleCnt="0"/>
      <dgm:spPr/>
    </dgm:pt>
    <dgm:pt modelId="{3C1DB95E-9124-45DE-A1F6-1A4BC8910874}" type="pres">
      <dgm:prSet presAssocID="{D24C49AD-35F0-4A0F-B9D7-D40B3FA98491}" presName="rootComposite" presStyleCnt="0"/>
      <dgm:spPr/>
    </dgm:pt>
    <dgm:pt modelId="{F3819BE8-45D9-4E4C-815B-04D00C5B52AC}" type="pres">
      <dgm:prSet presAssocID="{D24C49AD-35F0-4A0F-B9D7-D40B3FA98491}" presName="rootText" presStyleLbl="node1" presStyleIdx="0" presStyleCnt="6" custScaleY="91020" custLinFactNeighborX="-78517" custLinFactNeighborY="-43"/>
      <dgm:spPr/>
    </dgm:pt>
    <dgm:pt modelId="{1C9DF82B-054C-4AB2-923C-43ED12217D3E}" type="pres">
      <dgm:prSet presAssocID="{D24C49AD-35F0-4A0F-B9D7-D40B3FA98491}" presName="rootConnector" presStyleLbl="node1" presStyleIdx="0" presStyleCnt="6"/>
      <dgm:spPr/>
    </dgm:pt>
    <dgm:pt modelId="{B9CD4D92-00E1-4DBA-87EE-5B03F746D7BD}" type="pres">
      <dgm:prSet presAssocID="{D24C49AD-35F0-4A0F-B9D7-D40B3FA98491}" presName="childShape" presStyleCnt="0"/>
      <dgm:spPr/>
    </dgm:pt>
    <dgm:pt modelId="{F2A874CB-CC5E-44E9-B836-0BAD4A16EEED}" type="pres">
      <dgm:prSet presAssocID="{8ABD0099-204A-4C42-8592-58F8F92C6E3E}" presName="root" presStyleCnt="0"/>
      <dgm:spPr/>
    </dgm:pt>
    <dgm:pt modelId="{BA8FBE87-B80A-410B-882A-A853B1DF3D84}" type="pres">
      <dgm:prSet presAssocID="{8ABD0099-204A-4C42-8592-58F8F92C6E3E}" presName="rootComposite" presStyleCnt="0"/>
      <dgm:spPr/>
    </dgm:pt>
    <dgm:pt modelId="{EDDE03D0-2A38-4A7C-9CAD-253E4BDE2D5E}" type="pres">
      <dgm:prSet presAssocID="{8ABD0099-204A-4C42-8592-58F8F92C6E3E}" presName="rootText" presStyleLbl="node1" presStyleIdx="1" presStyleCnt="6"/>
      <dgm:spPr/>
    </dgm:pt>
    <dgm:pt modelId="{12B519E0-83DE-4FF0-A97F-81AB5DE02D5C}" type="pres">
      <dgm:prSet presAssocID="{8ABD0099-204A-4C42-8592-58F8F92C6E3E}" presName="rootConnector" presStyleLbl="node1" presStyleIdx="1" presStyleCnt="6"/>
      <dgm:spPr/>
    </dgm:pt>
    <dgm:pt modelId="{BA644795-E0B3-4803-8B91-8114A893053E}" type="pres">
      <dgm:prSet presAssocID="{8ABD0099-204A-4C42-8592-58F8F92C6E3E}" presName="childShape" presStyleCnt="0"/>
      <dgm:spPr/>
    </dgm:pt>
    <dgm:pt modelId="{4BD136AB-B839-4BA7-9B81-569A99555F27}" type="pres">
      <dgm:prSet presAssocID="{1E460BFE-5B50-4F7F-B963-1607D7839017}" presName="Name13" presStyleLbl="parChTrans1D2" presStyleIdx="0" presStyleCnt="5"/>
      <dgm:spPr/>
    </dgm:pt>
    <dgm:pt modelId="{570D2C6D-9ECC-4743-9585-BAA15D7756A3}" type="pres">
      <dgm:prSet presAssocID="{C5220D29-8379-40D8-8F6D-BC3AD72A55E4}" presName="childText" presStyleLbl="bgAcc1" presStyleIdx="0" presStyleCnt="5">
        <dgm:presLayoutVars>
          <dgm:bulletEnabled val="1"/>
        </dgm:presLayoutVars>
      </dgm:prSet>
      <dgm:spPr/>
    </dgm:pt>
    <dgm:pt modelId="{AF53BEC2-BC71-4C16-8204-7F9537038E34}" type="pres">
      <dgm:prSet presAssocID="{2175B228-7D4F-42BC-8D24-E57FFDB8A07A}" presName="Name13" presStyleLbl="parChTrans1D2" presStyleIdx="1" presStyleCnt="5"/>
      <dgm:spPr/>
    </dgm:pt>
    <dgm:pt modelId="{1B4B93FA-021B-46E9-8771-1C9152A1152F}" type="pres">
      <dgm:prSet presAssocID="{875934B7-0C65-46D5-B46C-B92976EC64B8}" presName="childText" presStyleLbl="bgAcc1" presStyleIdx="1" presStyleCnt="5" custScaleX="95996">
        <dgm:presLayoutVars>
          <dgm:bulletEnabled val="1"/>
        </dgm:presLayoutVars>
      </dgm:prSet>
      <dgm:spPr/>
    </dgm:pt>
    <dgm:pt modelId="{EE7ED3F1-4C44-4381-B078-45D953533724}" type="pres">
      <dgm:prSet presAssocID="{0B0342B9-1777-411F-BDAA-A1D4A40D6AE7}" presName="root" presStyleCnt="0"/>
      <dgm:spPr/>
    </dgm:pt>
    <dgm:pt modelId="{ACA7A672-718C-4EB2-80FE-2BC03B39EEB1}" type="pres">
      <dgm:prSet presAssocID="{0B0342B9-1777-411F-BDAA-A1D4A40D6AE7}" presName="rootComposite" presStyleCnt="0"/>
      <dgm:spPr/>
    </dgm:pt>
    <dgm:pt modelId="{5EE052FA-C0B9-4DDE-8CEB-35B6451CC7E6}" type="pres">
      <dgm:prSet presAssocID="{0B0342B9-1777-411F-BDAA-A1D4A40D6AE7}" presName="rootText" presStyleLbl="node1" presStyleIdx="2" presStyleCnt="6"/>
      <dgm:spPr/>
    </dgm:pt>
    <dgm:pt modelId="{DE4738AA-FAEA-473C-A984-056E20F470CF}" type="pres">
      <dgm:prSet presAssocID="{0B0342B9-1777-411F-BDAA-A1D4A40D6AE7}" presName="rootConnector" presStyleLbl="node1" presStyleIdx="2" presStyleCnt="6"/>
      <dgm:spPr/>
    </dgm:pt>
    <dgm:pt modelId="{7E05ABB6-0DF1-4299-9764-02D2B0A9E7BC}" type="pres">
      <dgm:prSet presAssocID="{0B0342B9-1777-411F-BDAA-A1D4A40D6AE7}" presName="childShape" presStyleCnt="0"/>
      <dgm:spPr/>
    </dgm:pt>
    <dgm:pt modelId="{99029BA8-BFD4-4843-A59C-7E1BF8C22685}" type="pres">
      <dgm:prSet presAssocID="{590D4A3D-E6F3-44E6-BD55-9576FD193D1E}" presName="root" presStyleCnt="0"/>
      <dgm:spPr/>
    </dgm:pt>
    <dgm:pt modelId="{5AE8131A-D417-46DA-ADBB-E8CBFB08CE71}" type="pres">
      <dgm:prSet presAssocID="{590D4A3D-E6F3-44E6-BD55-9576FD193D1E}" presName="rootComposite" presStyleCnt="0"/>
      <dgm:spPr/>
    </dgm:pt>
    <dgm:pt modelId="{80904BD4-C949-4D93-8533-EB9A3B9C57F4}" type="pres">
      <dgm:prSet presAssocID="{590D4A3D-E6F3-44E6-BD55-9576FD193D1E}" presName="rootText" presStyleLbl="node1" presStyleIdx="3" presStyleCnt="6"/>
      <dgm:spPr/>
    </dgm:pt>
    <dgm:pt modelId="{97362A13-6DE9-4922-938A-44A907242F3E}" type="pres">
      <dgm:prSet presAssocID="{590D4A3D-E6F3-44E6-BD55-9576FD193D1E}" presName="rootConnector" presStyleLbl="node1" presStyleIdx="3" presStyleCnt="6"/>
      <dgm:spPr/>
    </dgm:pt>
    <dgm:pt modelId="{574F2B64-4E1E-4126-91B8-C7804C6AB194}" type="pres">
      <dgm:prSet presAssocID="{590D4A3D-E6F3-44E6-BD55-9576FD193D1E}" presName="childShape" presStyleCnt="0"/>
      <dgm:spPr/>
    </dgm:pt>
    <dgm:pt modelId="{1DE1EBB9-A1A1-4261-A808-BE89AF061C57}" type="pres">
      <dgm:prSet presAssocID="{E0B1BC7B-C7AD-4FCE-9444-C2DE31401E22}" presName="root" presStyleCnt="0"/>
      <dgm:spPr/>
    </dgm:pt>
    <dgm:pt modelId="{30EA1D9F-3DD1-488E-9682-218241C3527A}" type="pres">
      <dgm:prSet presAssocID="{E0B1BC7B-C7AD-4FCE-9444-C2DE31401E22}" presName="rootComposite" presStyleCnt="0"/>
      <dgm:spPr/>
    </dgm:pt>
    <dgm:pt modelId="{31C00012-7154-42FB-97BA-F7626F35B13E}" type="pres">
      <dgm:prSet presAssocID="{E0B1BC7B-C7AD-4FCE-9444-C2DE31401E22}" presName="rootText" presStyleLbl="node1" presStyleIdx="4" presStyleCnt="6"/>
      <dgm:spPr/>
    </dgm:pt>
    <dgm:pt modelId="{DE3F1CC2-360E-40A8-A195-FFD5EC6DA5E8}" type="pres">
      <dgm:prSet presAssocID="{E0B1BC7B-C7AD-4FCE-9444-C2DE31401E22}" presName="rootConnector" presStyleLbl="node1" presStyleIdx="4" presStyleCnt="6"/>
      <dgm:spPr/>
    </dgm:pt>
    <dgm:pt modelId="{9B3E9A7E-9A08-4847-8085-C5D907566FEB}" type="pres">
      <dgm:prSet presAssocID="{E0B1BC7B-C7AD-4FCE-9444-C2DE31401E22}" presName="childShape" presStyleCnt="0"/>
      <dgm:spPr/>
    </dgm:pt>
    <dgm:pt modelId="{F8EC0664-6C92-4C88-B647-11CB9B044339}" type="pres">
      <dgm:prSet presAssocID="{2262CA0C-102B-484B-86BA-312BDBDBFEB1}" presName="root" presStyleCnt="0"/>
      <dgm:spPr/>
    </dgm:pt>
    <dgm:pt modelId="{1F55C113-80B4-4A9E-90CC-940A8DE279EC}" type="pres">
      <dgm:prSet presAssocID="{2262CA0C-102B-484B-86BA-312BDBDBFEB1}" presName="rootComposite" presStyleCnt="0"/>
      <dgm:spPr/>
    </dgm:pt>
    <dgm:pt modelId="{A7F27E73-3C42-4507-BC2E-F539D25F3497}" type="pres">
      <dgm:prSet presAssocID="{2262CA0C-102B-484B-86BA-312BDBDBFEB1}" presName="rootText" presStyleLbl="node1" presStyleIdx="5" presStyleCnt="6"/>
      <dgm:spPr/>
    </dgm:pt>
    <dgm:pt modelId="{F75EAE2D-CB70-4AAD-82CB-13779999EB6D}" type="pres">
      <dgm:prSet presAssocID="{2262CA0C-102B-484B-86BA-312BDBDBFEB1}" presName="rootConnector" presStyleLbl="node1" presStyleIdx="5" presStyleCnt="6"/>
      <dgm:spPr/>
    </dgm:pt>
    <dgm:pt modelId="{19AB36FC-D210-43F2-A025-EA50AC326799}" type="pres">
      <dgm:prSet presAssocID="{2262CA0C-102B-484B-86BA-312BDBDBFEB1}" presName="childShape" presStyleCnt="0"/>
      <dgm:spPr/>
    </dgm:pt>
    <dgm:pt modelId="{44C8691E-77BD-424F-A1D1-4005ED3578C2}" type="pres">
      <dgm:prSet presAssocID="{89420F19-C070-4ACB-BA71-A0F39C7E213B}" presName="Name13" presStyleLbl="parChTrans1D2" presStyleIdx="2" presStyleCnt="5"/>
      <dgm:spPr/>
    </dgm:pt>
    <dgm:pt modelId="{18E16B1E-08C9-45EE-A25C-42994924FE97}" type="pres">
      <dgm:prSet presAssocID="{D0FDA42E-486F-47FD-B4A7-EF580DFA6D70}" presName="childText" presStyleLbl="bgAcc1" presStyleIdx="2" presStyleCnt="5">
        <dgm:presLayoutVars>
          <dgm:bulletEnabled val="1"/>
        </dgm:presLayoutVars>
      </dgm:prSet>
      <dgm:spPr/>
    </dgm:pt>
    <dgm:pt modelId="{EB5EF13C-4DF3-44F9-80CF-831099CAB062}" type="pres">
      <dgm:prSet presAssocID="{F9DD4835-1E76-4659-A020-72889BB8E298}" presName="Name13" presStyleLbl="parChTrans1D2" presStyleIdx="3" presStyleCnt="5"/>
      <dgm:spPr/>
    </dgm:pt>
    <dgm:pt modelId="{9A68B3E2-2634-4C9D-BAE7-887C869167A3}" type="pres">
      <dgm:prSet presAssocID="{6DDD4CB9-834F-4694-AA3D-DD8250C54808}" presName="childText" presStyleLbl="bgAcc1" presStyleIdx="3" presStyleCnt="5">
        <dgm:presLayoutVars>
          <dgm:bulletEnabled val="1"/>
        </dgm:presLayoutVars>
      </dgm:prSet>
      <dgm:spPr/>
    </dgm:pt>
    <dgm:pt modelId="{34C79C5C-53D1-4081-A23B-4A8E3D9E5F0B}" type="pres">
      <dgm:prSet presAssocID="{E98C21C7-A33D-431E-B205-15920BCDA168}" presName="Name13" presStyleLbl="parChTrans1D2" presStyleIdx="4" presStyleCnt="5"/>
      <dgm:spPr/>
    </dgm:pt>
    <dgm:pt modelId="{5326C839-E159-4ADA-833C-64B4C5930683}" type="pres">
      <dgm:prSet presAssocID="{DCF35134-42D0-40F2-8C00-F413F4B81DC1}" presName="childText" presStyleLbl="bgAcc1" presStyleIdx="4" presStyleCnt="5">
        <dgm:presLayoutVars>
          <dgm:bulletEnabled val="1"/>
        </dgm:presLayoutVars>
      </dgm:prSet>
      <dgm:spPr/>
    </dgm:pt>
  </dgm:ptLst>
  <dgm:cxnLst>
    <dgm:cxn modelId="{ABB41705-3768-4CBE-AB36-2B99AAB6568E}" srcId="{FBCA8ACE-5EFF-49C5-BD64-C3948E99614D}" destId="{0B0342B9-1777-411F-BDAA-A1D4A40D6AE7}" srcOrd="2" destOrd="0" parTransId="{248B0101-92FB-499B-B7C0-B279977BBE28}" sibTransId="{960F4FC6-896C-453A-B8F6-317F83F1495E}"/>
    <dgm:cxn modelId="{D55C6205-6BBA-4562-ABD1-81D546E29C8A}" type="presOf" srcId="{590D4A3D-E6F3-44E6-BD55-9576FD193D1E}" destId="{80904BD4-C949-4D93-8533-EB9A3B9C57F4}" srcOrd="0" destOrd="0" presId="urn:microsoft.com/office/officeart/2005/8/layout/hierarchy3"/>
    <dgm:cxn modelId="{A269500E-8208-4977-9DEE-79AD09E8CC36}" type="presOf" srcId="{E98C21C7-A33D-431E-B205-15920BCDA168}" destId="{34C79C5C-53D1-4081-A23B-4A8E3D9E5F0B}" srcOrd="0" destOrd="0" presId="urn:microsoft.com/office/officeart/2005/8/layout/hierarchy3"/>
    <dgm:cxn modelId="{DB12B90E-5E06-453A-BF34-4D3D6DA7C796}" type="presOf" srcId="{FBCA8ACE-5EFF-49C5-BD64-C3948E99614D}" destId="{FCB1EF3E-1FE3-48AC-B87F-F02F32F22332}" srcOrd="0" destOrd="0" presId="urn:microsoft.com/office/officeart/2005/8/layout/hierarchy3"/>
    <dgm:cxn modelId="{53F70619-903E-4DE5-970A-DC4EAEB4C70E}" srcId="{FBCA8ACE-5EFF-49C5-BD64-C3948E99614D}" destId="{8ABD0099-204A-4C42-8592-58F8F92C6E3E}" srcOrd="1" destOrd="0" parTransId="{F2D89CC9-2A3F-4B3A-A2FF-8A34F12381FC}" sibTransId="{5018C6AE-2766-40F4-BAEF-A3FCD8FFAF2B}"/>
    <dgm:cxn modelId="{C3079626-357C-4948-A05F-3571FD8DDCC3}" type="presOf" srcId="{0B0342B9-1777-411F-BDAA-A1D4A40D6AE7}" destId="{DE4738AA-FAEA-473C-A984-056E20F470CF}" srcOrd="1" destOrd="0" presId="urn:microsoft.com/office/officeart/2005/8/layout/hierarchy3"/>
    <dgm:cxn modelId="{51DB3627-BEC0-4425-9B30-1B2BC17ABED1}" type="presOf" srcId="{E0B1BC7B-C7AD-4FCE-9444-C2DE31401E22}" destId="{DE3F1CC2-360E-40A8-A195-FFD5EC6DA5E8}" srcOrd="1" destOrd="0" presId="urn:microsoft.com/office/officeart/2005/8/layout/hierarchy3"/>
    <dgm:cxn modelId="{2ECAEE2C-89D4-4383-9FE9-EFCA8A273D67}" type="presOf" srcId="{DCF35134-42D0-40F2-8C00-F413F4B81DC1}" destId="{5326C839-E159-4ADA-833C-64B4C5930683}" srcOrd="0" destOrd="0" presId="urn:microsoft.com/office/officeart/2005/8/layout/hierarchy3"/>
    <dgm:cxn modelId="{D87FDB31-3C17-4169-9791-8433F28F9337}" type="presOf" srcId="{E0B1BC7B-C7AD-4FCE-9444-C2DE31401E22}" destId="{31C00012-7154-42FB-97BA-F7626F35B13E}" srcOrd="0" destOrd="0" presId="urn:microsoft.com/office/officeart/2005/8/layout/hierarchy3"/>
    <dgm:cxn modelId="{C8604A33-9F74-440B-A5BA-EAFA8CC38ACB}" type="presOf" srcId="{89420F19-C070-4ACB-BA71-A0F39C7E213B}" destId="{44C8691E-77BD-424F-A1D1-4005ED3578C2}" srcOrd="0" destOrd="0" presId="urn:microsoft.com/office/officeart/2005/8/layout/hierarchy3"/>
    <dgm:cxn modelId="{16C1ED34-D131-4ACD-8D15-7FBAACE5AC84}" type="presOf" srcId="{F9DD4835-1E76-4659-A020-72889BB8E298}" destId="{EB5EF13C-4DF3-44F9-80CF-831099CAB062}" srcOrd="0" destOrd="0" presId="urn:microsoft.com/office/officeart/2005/8/layout/hierarchy3"/>
    <dgm:cxn modelId="{09911A47-4FCD-401F-950B-AD6B14D605FF}" srcId="{FBCA8ACE-5EFF-49C5-BD64-C3948E99614D}" destId="{590D4A3D-E6F3-44E6-BD55-9576FD193D1E}" srcOrd="3" destOrd="0" parTransId="{19D9EA28-D8FA-4E03-BA29-5D56CCF7230B}" sibTransId="{4E5B48B5-BCDA-4B8A-86C5-CB3DD9927860}"/>
    <dgm:cxn modelId="{6B29B84A-575C-4D09-81F4-2B458B312979}" type="presOf" srcId="{8ABD0099-204A-4C42-8592-58F8F92C6E3E}" destId="{EDDE03D0-2A38-4A7C-9CAD-253E4BDE2D5E}" srcOrd="0" destOrd="0" presId="urn:microsoft.com/office/officeart/2005/8/layout/hierarchy3"/>
    <dgm:cxn modelId="{EC1FAF71-F807-4672-B973-18E5BAFEA3A5}" type="presOf" srcId="{C5220D29-8379-40D8-8F6D-BC3AD72A55E4}" destId="{570D2C6D-9ECC-4743-9585-BAA15D7756A3}" srcOrd="0" destOrd="0" presId="urn:microsoft.com/office/officeart/2005/8/layout/hierarchy3"/>
    <dgm:cxn modelId="{CC83C552-161F-48A2-AD76-C5004F50C34D}" srcId="{2262CA0C-102B-484B-86BA-312BDBDBFEB1}" destId="{DCF35134-42D0-40F2-8C00-F413F4B81DC1}" srcOrd="2" destOrd="0" parTransId="{E98C21C7-A33D-431E-B205-15920BCDA168}" sibTransId="{CB172526-E06F-40AC-A36D-47E4B9E8C2D9}"/>
    <dgm:cxn modelId="{E5B21654-0896-4104-AD72-D9C2D8553006}" type="presOf" srcId="{2175B228-7D4F-42BC-8D24-E57FFDB8A07A}" destId="{AF53BEC2-BC71-4C16-8204-7F9537038E34}" srcOrd="0" destOrd="0" presId="urn:microsoft.com/office/officeart/2005/8/layout/hierarchy3"/>
    <dgm:cxn modelId="{F9026974-E824-48D4-B62E-65CC3C3F22F6}" type="presOf" srcId="{D24C49AD-35F0-4A0F-B9D7-D40B3FA98491}" destId="{1C9DF82B-054C-4AB2-923C-43ED12217D3E}" srcOrd="1" destOrd="0" presId="urn:microsoft.com/office/officeart/2005/8/layout/hierarchy3"/>
    <dgm:cxn modelId="{B8DE7274-1004-4EE7-99CE-EA5D45D2C95D}" type="presOf" srcId="{2262CA0C-102B-484B-86BA-312BDBDBFEB1}" destId="{F75EAE2D-CB70-4AAD-82CB-13779999EB6D}" srcOrd="1" destOrd="0" presId="urn:microsoft.com/office/officeart/2005/8/layout/hierarchy3"/>
    <dgm:cxn modelId="{E62E1B59-36C5-457E-A96D-2B45D893B810}" srcId="{8ABD0099-204A-4C42-8592-58F8F92C6E3E}" destId="{C5220D29-8379-40D8-8F6D-BC3AD72A55E4}" srcOrd="0" destOrd="0" parTransId="{1E460BFE-5B50-4F7F-B963-1607D7839017}" sibTransId="{D58471F7-8C60-4789-84C6-AD047A19CAA8}"/>
    <dgm:cxn modelId="{E4EC0D7F-DBD8-4906-8ED2-FEDA6CAFD80A}" srcId="{8ABD0099-204A-4C42-8592-58F8F92C6E3E}" destId="{875934B7-0C65-46D5-B46C-B92976EC64B8}" srcOrd="1" destOrd="0" parTransId="{2175B228-7D4F-42BC-8D24-E57FFDB8A07A}" sibTransId="{B0EB07C1-044A-4CEA-BE2F-912024164AA5}"/>
    <dgm:cxn modelId="{9DD77282-2988-4DF6-9529-DCD77176D497}" type="presOf" srcId="{D0FDA42E-486F-47FD-B4A7-EF580DFA6D70}" destId="{18E16B1E-08C9-45EE-A25C-42994924FE97}" srcOrd="0" destOrd="0" presId="urn:microsoft.com/office/officeart/2005/8/layout/hierarchy3"/>
    <dgm:cxn modelId="{800A9F86-AFC7-4997-9980-FA9B1D4E02C5}" type="presOf" srcId="{D24C49AD-35F0-4A0F-B9D7-D40B3FA98491}" destId="{F3819BE8-45D9-4E4C-815B-04D00C5B52AC}" srcOrd="0" destOrd="0" presId="urn:microsoft.com/office/officeart/2005/8/layout/hierarchy3"/>
    <dgm:cxn modelId="{38198196-2818-41BB-812F-07E7DDA56755}" type="presOf" srcId="{590D4A3D-E6F3-44E6-BD55-9576FD193D1E}" destId="{97362A13-6DE9-4922-938A-44A907242F3E}" srcOrd="1" destOrd="0" presId="urn:microsoft.com/office/officeart/2005/8/layout/hierarchy3"/>
    <dgm:cxn modelId="{0FA2CCA9-142E-4E5C-B7FF-40E8B81C5C12}" srcId="{FBCA8ACE-5EFF-49C5-BD64-C3948E99614D}" destId="{2262CA0C-102B-484B-86BA-312BDBDBFEB1}" srcOrd="5" destOrd="0" parTransId="{31CC873E-6F06-400F-957D-5DD37D12C7E7}" sibTransId="{5B227151-DBA1-4356-BD67-3E4D63BFCE8E}"/>
    <dgm:cxn modelId="{671D64B8-4807-43FB-8F68-E44DB5141B21}" srcId="{2262CA0C-102B-484B-86BA-312BDBDBFEB1}" destId="{D0FDA42E-486F-47FD-B4A7-EF580DFA6D70}" srcOrd="0" destOrd="0" parTransId="{89420F19-C070-4ACB-BA71-A0F39C7E213B}" sibTransId="{16257848-333A-45A3-A5AA-C2E755B346C9}"/>
    <dgm:cxn modelId="{C551BCB9-4CFC-47AD-95B8-6045AA62A132}" type="presOf" srcId="{8ABD0099-204A-4C42-8592-58F8F92C6E3E}" destId="{12B519E0-83DE-4FF0-A97F-81AB5DE02D5C}" srcOrd="1" destOrd="0" presId="urn:microsoft.com/office/officeart/2005/8/layout/hierarchy3"/>
    <dgm:cxn modelId="{EF0F13BC-48AE-4122-B510-D09A28734D2B}" srcId="{2262CA0C-102B-484B-86BA-312BDBDBFEB1}" destId="{6DDD4CB9-834F-4694-AA3D-DD8250C54808}" srcOrd="1" destOrd="0" parTransId="{F9DD4835-1E76-4659-A020-72889BB8E298}" sibTransId="{063DCF67-45ED-4450-892B-8CC4C6652112}"/>
    <dgm:cxn modelId="{F78F59C0-E6DA-4D63-81AE-FCA55B82D630}" type="presOf" srcId="{2262CA0C-102B-484B-86BA-312BDBDBFEB1}" destId="{A7F27E73-3C42-4507-BC2E-F539D25F3497}" srcOrd="0" destOrd="0" presId="urn:microsoft.com/office/officeart/2005/8/layout/hierarchy3"/>
    <dgm:cxn modelId="{48EE9EC5-577B-422A-B780-AB356349DC37}" srcId="{FBCA8ACE-5EFF-49C5-BD64-C3948E99614D}" destId="{D24C49AD-35F0-4A0F-B9D7-D40B3FA98491}" srcOrd="0" destOrd="0" parTransId="{D390B06A-30C8-4CF1-AFE4-64A20C9932BC}" sibTransId="{0257F599-E826-46B9-9B24-507B9A356588}"/>
    <dgm:cxn modelId="{B07F53D2-625F-449D-B9D0-FF116E323E28}" srcId="{FBCA8ACE-5EFF-49C5-BD64-C3948E99614D}" destId="{E0B1BC7B-C7AD-4FCE-9444-C2DE31401E22}" srcOrd="4" destOrd="0" parTransId="{483D3567-2647-47F9-AE2B-B2D9AAA2D545}" sibTransId="{3F375D09-9F26-4F6A-A93B-68A108F5A486}"/>
    <dgm:cxn modelId="{7CF04DE9-DC5F-4FB5-B1C0-801A3F067923}" type="presOf" srcId="{1E460BFE-5B50-4F7F-B963-1607D7839017}" destId="{4BD136AB-B839-4BA7-9B81-569A99555F27}" srcOrd="0" destOrd="0" presId="urn:microsoft.com/office/officeart/2005/8/layout/hierarchy3"/>
    <dgm:cxn modelId="{DC306DEF-0F43-40C7-891F-3F5257C42962}" type="presOf" srcId="{0B0342B9-1777-411F-BDAA-A1D4A40D6AE7}" destId="{5EE052FA-C0B9-4DDE-8CEB-35B6451CC7E6}" srcOrd="0" destOrd="0" presId="urn:microsoft.com/office/officeart/2005/8/layout/hierarchy3"/>
    <dgm:cxn modelId="{FF6A38F3-8061-4354-B6B6-BBC70A33518E}" type="presOf" srcId="{6DDD4CB9-834F-4694-AA3D-DD8250C54808}" destId="{9A68B3E2-2634-4C9D-BAE7-887C869167A3}" srcOrd="0" destOrd="0" presId="urn:microsoft.com/office/officeart/2005/8/layout/hierarchy3"/>
    <dgm:cxn modelId="{344D15FF-FAA3-4ACE-8978-B119C1C7E617}" type="presOf" srcId="{875934B7-0C65-46D5-B46C-B92976EC64B8}" destId="{1B4B93FA-021B-46E9-8771-1C9152A1152F}" srcOrd="0" destOrd="0" presId="urn:microsoft.com/office/officeart/2005/8/layout/hierarchy3"/>
    <dgm:cxn modelId="{9003F33A-9132-42A9-99FB-318986C45002}" type="presParOf" srcId="{FCB1EF3E-1FE3-48AC-B87F-F02F32F22332}" destId="{5755BE7D-9A55-4D0D-B0E3-7C4B1135F2E8}" srcOrd="0" destOrd="0" presId="urn:microsoft.com/office/officeart/2005/8/layout/hierarchy3"/>
    <dgm:cxn modelId="{DC8D6627-ACEE-4D97-AAEC-DB0F7C3E9A1D}" type="presParOf" srcId="{5755BE7D-9A55-4D0D-B0E3-7C4B1135F2E8}" destId="{3C1DB95E-9124-45DE-A1F6-1A4BC8910874}" srcOrd="0" destOrd="0" presId="urn:microsoft.com/office/officeart/2005/8/layout/hierarchy3"/>
    <dgm:cxn modelId="{DFE666F3-F6A2-40BF-812C-009C53E350B1}" type="presParOf" srcId="{3C1DB95E-9124-45DE-A1F6-1A4BC8910874}" destId="{F3819BE8-45D9-4E4C-815B-04D00C5B52AC}" srcOrd="0" destOrd="0" presId="urn:microsoft.com/office/officeart/2005/8/layout/hierarchy3"/>
    <dgm:cxn modelId="{248C2BF3-6258-4077-AFBE-2969A3565552}" type="presParOf" srcId="{3C1DB95E-9124-45DE-A1F6-1A4BC8910874}" destId="{1C9DF82B-054C-4AB2-923C-43ED12217D3E}" srcOrd="1" destOrd="0" presId="urn:microsoft.com/office/officeart/2005/8/layout/hierarchy3"/>
    <dgm:cxn modelId="{6331380D-2902-4ECD-9F6F-66EC27C4F95D}" type="presParOf" srcId="{5755BE7D-9A55-4D0D-B0E3-7C4B1135F2E8}" destId="{B9CD4D92-00E1-4DBA-87EE-5B03F746D7BD}" srcOrd="1" destOrd="0" presId="urn:microsoft.com/office/officeart/2005/8/layout/hierarchy3"/>
    <dgm:cxn modelId="{2878113E-7B61-4D0E-8FF6-1343CCF150E8}" type="presParOf" srcId="{FCB1EF3E-1FE3-48AC-B87F-F02F32F22332}" destId="{F2A874CB-CC5E-44E9-B836-0BAD4A16EEED}" srcOrd="1" destOrd="0" presId="urn:microsoft.com/office/officeart/2005/8/layout/hierarchy3"/>
    <dgm:cxn modelId="{752F01BF-7600-477D-AAF5-160AE718AA91}" type="presParOf" srcId="{F2A874CB-CC5E-44E9-B836-0BAD4A16EEED}" destId="{BA8FBE87-B80A-410B-882A-A853B1DF3D84}" srcOrd="0" destOrd="0" presId="urn:microsoft.com/office/officeart/2005/8/layout/hierarchy3"/>
    <dgm:cxn modelId="{CFBB8F0C-5E53-4203-930F-A24D921EA9BE}" type="presParOf" srcId="{BA8FBE87-B80A-410B-882A-A853B1DF3D84}" destId="{EDDE03D0-2A38-4A7C-9CAD-253E4BDE2D5E}" srcOrd="0" destOrd="0" presId="urn:microsoft.com/office/officeart/2005/8/layout/hierarchy3"/>
    <dgm:cxn modelId="{057577E5-E48C-4A77-A241-4D9B4846D2E2}" type="presParOf" srcId="{BA8FBE87-B80A-410B-882A-A853B1DF3D84}" destId="{12B519E0-83DE-4FF0-A97F-81AB5DE02D5C}" srcOrd="1" destOrd="0" presId="urn:microsoft.com/office/officeart/2005/8/layout/hierarchy3"/>
    <dgm:cxn modelId="{BB776B97-616E-434D-A4EA-8A0B0825CB61}" type="presParOf" srcId="{F2A874CB-CC5E-44E9-B836-0BAD4A16EEED}" destId="{BA644795-E0B3-4803-8B91-8114A893053E}" srcOrd="1" destOrd="0" presId="urn:microsoft.com/office/officeart/2005/8/layout/hierarchy3"/>
    <dgm:cxn modelId="{A5274359-D06E-468D-BB25-053A269ABA44}" type="presParOf" srcId="{BA644795-E0B3-4803-8B91-8114A893053E}" destId="{4BD136AB-B839-4BA7-9B81-569A99555F27}" srcOrd="0" destOrd="0" presId="urn:microsoft.com/office/officeart/2005/8/layout/hierarchy3"/>
    <dgm:cxn modelId="{B381ADDA-D3BF-459D-82BC-4782507DFAFC}" type="presParOf" srcId="{BA644795-E0B3-4803-8B91-8114A893053E}" destId="{570D2C6D-9ECC-4743-9585-BAA15D7756A3}" srcOrd="1" destOrd="0" presId="urn:microsoft.com/office/officeart/2005/8/layout/hierarchy3"/>
    <dgm:cxn modelId="{F3CD4DCD-B7D3-42AC-A8AB-EF8E32973CE8}" type="presParOf" srcId="{BA644795-E0B3-4803-8B91-8114A893053E}" destId="{AF53BEC2-BC71-4C16-8204-7F9537038E34}" srcOrd="2" destOrd="0" presId="urn:microsoft.com/office/officeart/2005/8/layout/hierarchy3"/>
    <dgm:cxn modelId="{93DADE80-76A1-45B0-8A5F-DF87B1E83399}" type="presParOf" srcId="{BA644795-E0B3-4803-8B91-8114A893053E}" destId="{1B4B93FA-021B-46E9-8771-1C9152A1152F}" srcOrd="3" destOrd="0" presId="urn:microsoft.com/office/officeart/2005/8/layout/hierarchy3"/>
    <dgm:cxn modelId="{CDE42C1B-3B25-433F-B3BA-51B3DF866E51}" type="presParOf" srcId="{FCB1EF3E-1FE3-48AC-B87F-F02F32F22332}" destId="{EE7ED3F1-4C44-4381-B078-45D953533724}" srcOrd="2" destOrd="0" presId="urn:microsoft.com/office/officeart/2005/8/layout/hierarchy3"/>
    <dgm:cxn modelId="{1773E1FC-16BF-45D6-9121-D0A7843183A3}" type="presParOf" srcId="{EE7ED3F1-4C44-4381-B078-45D953533724}" destId="{ACA7A672-718C-4EB2-80FE-2BC03B39EEB1}" srcOrd="0" destOrd="0" presId="urn:microsoft.com/office/officeart/2005/8/layout/hierarchy3"/>
    <dgm:cxn modelId="{28CE5213-7211-4265-8E45-12DB83FCF7CA}" type="presParOf" srcId="{ACA7A672-718C-4EB2-80FE-2BC03B39EEB1}" destId="{5EE052FA-C0B9-4DDE-8CEB-35B6451CC7E6}" srcOrd="0" destOrd="0" presId="urn:microsoft.com/office/officeart/2005/8/layout/hierarchy3"/>
    <dgm:cxn modelId="{4626E866-374A-4A90-9EA7-5E3EB545B8B6}" type="presParOf" srcId="{ACA7A672-718C-4EB2-80FE-2BC03B39EEB1}" destId="{DE4738AA-FAEA-473C-A984-056E20F470CF}" srcOrd="1" destOrd="0" presId="urn:microsoft.com/office/officeart/2005/8/layout/hierarchy3"/>
    <dgm:cxn modelId="{DDBB6273-D3BC-49D5-AB5C-CAAF68FCB618}" type="presParOf" srcId="{EE7ED3F1-4C44-4381-B078-45D953533724}" destId="{7E05ABB6-0DF1-4299-9764-02D2B0A9E7BC}" srcOrd="1" destOrd="0" presId="urn:microsoft.com/office/officeart/2005/8/layout/hierarchy3"/>
    <dgm:cxn modelId="{D3EBC6E5-6867-4C14-BAB5-D37DA91729CD}" type="presParOf" srcId="{FCB1EF3E-1FE3-48AC-B87F-F02F32F22332}" destId="{99029BA8-BFD4-4843-A59C-7E1BF8C22685}" srcOrd="3" destOrd="0" presId="urn:microsoft.com/office/officeart/2005/8/layout/hierarchy3"/>
    <dgm:cxn modelId="{043262D2-6A17-461E-8057-60405ED25CD7}" type="presParOf" srcId="{99029BA8-BFD4-4843-A59C-7E1BF8C22685}" destId="{5AE8131A-D417-46DA-ADBB-E8CBFB08CE71}" srcOrd="0" destOrd="0" presId="urn:microsoft.com/office/officeart/2005/8/layout/hierarchy3"/>
    <dgm:cxn modelId="{E20F3907-5D36-41E9-B81F-B4BB873BBAEC}" type="presParOf" srcId="{5AE8131A-D417-46DA-ADBB-E8CBFB08CE71}" destId="{80904BD4-C949-4D93-8533-EB9A3B9C57F4}" srcOrd="0" destOrd="0" presId="urn:microsoft.com/office/officeart/2005/8/layout/hierarchy3"/>
    <dgm:cxn modelId="{171E8DC7-387A-4D4C-9166-7968C78CF930}" type="presParOf" srcId="{5AE8131A-D417-46DA-ADBB-E8CBFB08CE71}" destId="{97362A13-6DE9-4922-938A-44A907242F3E}" srcOrd="1" destOrd="0" presId="urn:microsoft.com/office/officeart/2005/8/layout/hierarchy3"/>
    <dgm:cxn modelId="{F993498A-BE4D-489D-A4A8-69CE54CB5222}" type="presParOf" srcId="{99029BA8-BFD4-4843-A59C-7E1BF8C22685}" destId="{574F2B64-4E1E-4126-91B8-C7804C6AB194}" srcOrd="1" destOrd="0" presId="urn:microsoft.com/office/officeart/2005/8/layout/hierarchy3"/>
    <dgm:cxn modelId="{7CD8E3A1-310C-45FD-9174-8FFAAA0C8989}" type="presParOf" srcId="{FCB1EF3E-1FE3-48AC-B87F-F02F32F22332}" destId="{1DE1EBB9-A1A1-4261-A808-BE89AF061C57}" srcOrd="4" destOrd="0" presId="urn:microsoft.com/office/officeart/2005/8/layout/hierarchy3"/>
    <dgm:cxn modelId="{719E6E0B-1B28-436A-B20B-C9849943A6A9}" type="presParOf" srcId="{1DE1EBB9-A1A1-4261-A808-BE89AF061C57}" destId="{30EA1D9F-3DD1-488E-9682-218241C3527A}" srcOrd="0" destOrd="0" presId="urn:microsoft.com/office/officeart/2005/8/layout/hierarchy3"/>
    <dgm:cxn modelId="{85F1E81C-CF56-47EB-AFBB-714F59573110}" type="presParOf" srcId="{30EA1D9F-3DD1-488E-9682-218241C3527A}" destId="{31C00012-7154-42FB-97BA-F7626F35B13E}" srcOrd="0" destOrd="0" presId="urn:microsoft.com/office/officeart/2005/8/layout/hierarchy3"/>
    <dgm:cxn modelId="{F4CE46CD-E5B4-4004-9B80-3801274E92E7}" type="presParOf" srcId="{30EA1D9F-3DD1-488E-9682-218241C3527A}" destId="{DE3F1CC2-360E-40A8-A195-FFD5EC6DA5E8}" srcOrd="1" destOrd="0" presId="urn:microsoft.com/office/officeart/2005/8/layout/hierarchy3"/>
    <dgm:cxn modelId="{5005A991-45BD-4A16-85D9-AC205A4F3643}" type="presParOf" srcId="{1DE1EBB9-A1A1-4261-A808-BE89AF061C57}" destId="{9B3E9A7E-9A08-4847-8085-C5D907566FEB}" srcOrd="1" destOrd="0" presId="urn:microsoft.com/office/officeart/2005/8/layout/hierarchy3"/>
    <dgm:cxn modelId="{56559404-6AF2-48FD-A364-D113CAEA4439}" type="presParOf" srcId="{FCB1EF3E-1FE3-48AC-B87F-F02F32F22332}" destId="{F8EC0664-6C92-4C88-B647-11CB9B044339}" srcOrd="5" destOrd="0" presId="urn:microsoft.com/office/officeart/2005/8/layout/hierarchy3"/>
    <dgm:cxn modelId="{DB3C0E50-CCE7-4448-B4E5-F05DD35D92EF}" type="presParOf" srcId="{F8EC0664-6C92-4C88-B647-11CB9B044339}" destId="{1F55C113-80B4-4A9E-90CC-940A8DE279EC}" srcOrd="0" destOrd="0" presId="urn:microsoft.com/office/officeart/2005/8/layout/hierarchy3"/>
    <dgm:cxn modelId="{B9849FDF-CE59-4974-8526-1E0721F320E2}" type="presParOf" srcId="{1F55C113-80B4-4A9E-90CC-940A8DE279EC}" destId="{A7F27E73-3C42-4507-BC2E-F539D25F3497}" srcOrd="0" destOrd="0" presId="urn:microsoft.com/office/officeart/2005/8/layout/hierarchy3"/>
    <dgm:cxn modelId="{BFD5BC1E-1D57-47A8-9DC7-ACED28D4D3BB}" type="presParOf" srcId="{1F55C113-80B4-4A9E-90CC-940A8DE279EC}" destId="{F75EAE2D-CB70-4AAD-82CB-13779999EB6D}" srcOrd="1" destOrd="0" presId="urn:microsoft.com/office/officeart/2005/8/layout/hierarchy3"/>
    <dgm:cxn modelId="{2EF5F303-F7F9-4E38-83A6-925C82317234}" type="presParOf" srcId="{F8EC0664-6C92-4C88-B647-11CB9B044339}" destId="{19AB36FC-D210-43F2-A025-EA50AC326799}" srcOrd="1" destOrd="0" presId="urn:microsoft.com/office/officeart/2005/8/layout/hierarchy3"/>
    <dgm:cxn modelId="{C98114D9-EB3E-4172-AAF7-767C9A37EC61}" type="presParOf" srcId="{19AB36FC-D210-43F2-A025-EA50AC326799}" destId="{44C8691E-77BD-424F-A1D1-4005ED3578C2}" srcOrd="0" destOrd="0" presId="urn:microsoft.com/office/officeart/2005/8/layout/hierarchy3"/>
    <dgm:cxn modelId="{DEF15196-56F4-4C9E-A430-5E50CA74F954}" type="presParOf" srcId="{19AB36FC-D210-43F2-A025-EA50AC326799}" destId="{18E16B1E-08C9-45EE-A25C-42994924FE97}" srcOrd="1" destOrd="0" presId="urn:microsoft.com/office/officeart/2005/8/layout/hierarchy3"/>
    <dgm:cxn modelId="{E9E2DD87-0A92-4C29-A9E7-5C42D26C03BE}" type="presParOf" srcId="{19AB36FC-D210-43F2-A025-EA50AC326799}" destId="{EB5EF13C-4DF3-44F9-80CF-831099CAB062}" srcOrd="2" destOrd="0" presId="urn:microsoft.com/office/officeart/2005/8/layout/hierarchy3"/>
    <dgm:cxn modelId="{A7372EF4-B256-4EBF-AAEC-45B5EB92500A}" type="presParOf" srcId="{19AB36FC-D210-43F2-A025-EA50AC326799}" destId="{9A68B3E2-2634-4C9D-BAE7-887C869167A3}" srcOrd="3" destOrd="0" presId="urn:microsoft.com/office/officeart/2005/8/layout/hierarchy3"/>
    <dgm:cxn modelId="{D727C207-41C6-4B78-8833-1CD36032FA09}" type="presParOf" srcId="{19AB36FC-D210-43F2-A025-EA50AC326799}" destId="{34C79C5C-53D1-4081-A23B-4A8E3D9E5F0B}" srcOrd="4" destOrd="0" presId="urn:microsoft.com/office/officeart/2005/8/layout/hierarchy3"/>
    <dgm:cxn modelId="{00DC4F5D-F8EE-449C-9B8A-74CBADBDCC94}" type="presParOf" srcId="{19AB36FC-D210-43F2-A025-EA50AC326799}" destId="{5326C839-E159-4ADA-833C-64B4C593068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C98EAFD-FD02-4B17-8F52-A4F2C8C82ABE}"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s-CO"/>
        </a:p>
      </dgm:t>
    </dgm:pt>
    <dgm:pt modelId="{ABA280DF-C583-47E2-BD97-8EE5E08D151F}">
      <dgm:prSet/>
      <dgm:spPr/>
      <dgm:t>
        <a:bodyPr/>
        <a:lstStyle/>
        <a:p>
          <a:pPr algn="ctr"/>
          <a:r>
            <a:rPr lang="es-ES"/>
            <a:t>“parte de la gestión de la cadena de suministro (</a:t>
          </a:r>
          <a:r>
            <a:rPr lang="es-ES" i="1" err="1"/>
            <a:t>Supply</a:t>
          </a:r>
          <a:r>
            <a:rPr lang="es-ES" i="1"/>
            <a:t> </a:t>
          </a:r>
          <a:r>
            <a:rPr lang="es-ES" i="1" err="1"/>
            <a:t>Chain</a:t>
          </a:r>
          <a:r>
            <a:rPr lang="es-ES" i="1"/>
            <a:t> Management (SCM)</a:t>
          </a:r>
          <a:r>
            <a:rPr lang="es-ES"/>
            <a:t>) que planifica, implementa y controla el flujo eficiente y efectivo de materiales y el almacenamiento de productos, así como la información asociada desde el punto de origen hasta el de consumo con el objeto de satisfacer las necesidades de los consumidores”</a:t>
          </a:r>
        </a:p>
        <a:p>
          <a:pPr algn="ctr"/>
          <a:endParaRPr lang="es-ES"/>
        </a:p>
        <a:p>
          <a:pPr algn="r"/>
          <a:r>
            <a:rPr lang="es-CO" i="0">
              <a:solidFill>
                <a:schemeClr val="tx1"/>
              </a:solidFill>
            </a:rPr>
            <a:t>[</a:t>
          </a:r>
          <a:r>
            <a:rPr lang="es-CO" i="0" err="1">
              <a:solidFill>
                <a:schemeClr val="tx1"/>
              </a:solidFill>
            </a:rPr>
            <a:t>Lambert</a:t>
          </a:r>
          <a:r>
            <a:rPr lang="es-CO" i="0">
              <a:solidFill>
                <a:schemeClr val="tx1"/>
              </a:solidFill>
            </a:rPr>
            <a:t>, 1999]</a:t>
          </a:r>
        </a:p>
      </dgm:t>
    </dgm:pt>
    <dgm:pt modelId="{A054E369-30A4-4F23-B654-CB146BAC95DB}" type="parTrans" cxnId="{7BA0AD34-A7A1-4F2B-956C-8656059AFDA1}">
      <dgm:prSet/>
      <dgm:spPr/>
      <dgm:t>
        <a:bodyPr/>
        <a:lstStyle/>
        <a:p>
          <a:endParaRPr lang="es-CO"/>
        </a:p>
      </dgm:t>
    </dgm:pt>
    <dgm:pt modelId="{00697A90-406D-4A45-8A0F-E9B42F370FC7}" type="sibTrans" cxnId="{7BA0AD34-A7A1-4F2B-956C-8656059AFDA1}">
      <dgm:prSet/>
      <dgm:spPr/>
      <dgm:t>
        <a:bodyPr/>
        <a:lstStyle/>
        <a:p>
          <a:endParaRPr lang="es-CO"/>
        </a:p>
      </dgm:t>
    </dgm:pt>
    <dgm:pt modelId="{AFB61AB9-556E-4EC9-81BF-9B60AFD83E56}" type="pres">
      <dgm:prSet presAssocID="{3C98EAFD-FD02-4B17-8F52-A4F2C8C82ABE}" presName="Name0" presStyleCnt="0">
        <dgm:presLayoutVars>
          <dgm:chMax val="7"/>
          <dgm:dir/>
          <dgm:animLvl val="lvl"/>
          <dgm:resizeHandles val="exact"/>
        </dgm:presLayoutVars>
      </dgm:prSet>
      <dgm:spPr/>
    </dgm:pt>
    <dgm:pt modelId="{D1DF9A6E-4F35-4B35-8562-44B271A50B3C}" type="pres">
      <dgm:prSet presAssocID="{ABA280DF-C583-47E2-BD97-8EE5E08D151F}" presName="circle1" presStyleLbl="node1" presStyleIdx="0" presStyleCnt="1"/>
      <dgm:spPr/>
    </dgm:pt>
    <dgm:pt modelId="{97664608-504C-4671-86DC-4F99C250979B}" type="pres">
      <dgm:prSet presAssocID="{ABA280DF-C583-47E2-BD97-8EE5E08D151F}" presName="space" presStyleCnt="0"/>
      <dgm:spPr/>
    </dgm:pt>
    <dgm:pt modelId="{D1FEFA4B-C40E-421B-8D84-439E1C49460D}" type="pres">
      <dgm:prSet presAssocID="{ABA280DF-C583-47E2-BD97-8EE5E08D151F}" presName="rect1" presStyleLbl="alignAcc1" presStyleIdx="0" presStyleCnt="1"/>
      <dgm:spPr/>
    </dgm:pt>
    <dgm:pt modelId="{E12B4A10-D632-42E7-9614-DD48D5CA13F8}" type="pres">
      <dgm:prSet presAssocID="{ABA280DF-C583-47E2-BD97-8EE5E08D151F}" presName="rect1ParTxNoCh" presStyleLbl="alignAcc1" presStyleIdx="0" presStyleCnt="1">
        <dgm:presLayoutVars>
          <dgm:chMax val="1"/>
          <dgm:bulletEnabled val="1"/>
        </dgm:presLayoutVars>
      </dgm:prSet>
      <dgm:spPr/>
    </dgm:pt>
  </dgm:ptLst>
  <dgm:cxnLst>
    <dgm:cxn modelId="{B395060A-793B-4C0E-B696-0819CD73EB2C}" type="presOf" srcId="{3C98EAFD-FD02-4B17-8F52-A4F2C8C82ABE}" destId="{AFB61AB9-556E-4EC9-81BF-9B60AFD83E56}" srcOrd="0" destOrd="0" presId="urn:microsoft.com/office/officeart/2005/8/layout/target3"/>
    <dgm:cxn modelId="{68A8A32A-27A0-44C0-A5B5-CFB607CBFE05}" type="presOf" srcId="{ABA280DF-C583-47E2-BD97-8EE5E08D151F}" destId="{D1FEFA4B-C40E-421B-8D84-439E1C49460D}" srcOrd="0" destOrd="0" presId="urn:microsoft.com/office/officeart/2005/8/layout/target3"/>
    <dgm:cxn modelId="{7BA0AD34-A7A1-4F2B-956C-8656059AFDA1}" srcId="{3C98EAFD-FD02-4B17-8F52-A4F2C8C82ABE}" destId="{ABA280DF-C583-47E2-BD97-8EE5E08D151F}" srcOrd="0" destOrd="0" parTransId="{A054E369-30A4-4F23-B654-CB146BAC95DB}" sibTransId="{00697A90-406D-4A45-8A0F-E9B42F370FC7}"/>
    <dgm:cxn modelId="{4DC28F6E-41DD-4567-A3B1-661D71F71CDE}" type="presOf" srcId="{ABA280DF-C583-47E2-BD97-8EE5E08D151F}" destId="{E12B4A10-D632-42E7-9614-DD48D5CA13F8}" srcOrd="1" destOrd="0" presId="urn:microsoft.com/office/officeart/2005/8/layout/target3"/>
    <dgm:cxn modelId="{A58136EC-D295-4A69-B044-FE0F7E669452}" type="presParOf" srcId="{AFB61AB9-556E-4EC9-81BF-9B60AFD83E56}" destId="{D1DF9A6E-4F35-4B35-8562-44B271A50B3C}" srcOrd="0" destOrd="0" presId="urn:microsoft.com/office/officeart/2005/8/layout/target3"/>
    <dgm:cxn modelId="{DF5A823D-6C84-46D2-85D6-5AE4B294A36D}" type="presParOf" srcId="{AFB61AB9-556E-4EC9-81BF-9B60AFD83E56}" destId="{97664608-504C-4671-86DC-4F99C250979B}" srcOrd="1" destOrd="0" presId="urn:microsoft.com/office/officeart/2005/8/layout/target3"/>
    <dgm:cxn modelId="{D0124449-378D-4F79-9FB3-8B13B251D0C0}" type="presParOf" srcId="{AFB61AB9-556E-4EC9-81BF-9B60AFD83E56}" destId="{D1FEFA4B-C40E-421B-8D84-439E1C49460D}" srcOrd="2" destOrd="0" presId="urn:microsoft.com/office/officeart/2005/8/layout/target3"/>
    <dgm:cxn modelId="{6AD9D14C-C212-41C3-A748-4FA4F662C898}" type="presParOf" srcId="{AFB61AB9-556E-4EC9-81BF-9B60AFD83E56}" destId="{E12B4A10-D632-42E7-9614-DD48D5CA13F8}"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C98EAFD-FD02-4B17-8F52-A4F2C8C82ABE}"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s-CO"/>
        </a:p>
      </dgm:t>
    </dgm:pt>
    <dgm:pt modelId="{ABA280DF-C583-47E2-BD97-8EE5E08D151F}">
      <dgm:prSet/>
      <dgm:spPr/>
      <dgm:t>
        <a:bodyPr/>
        <a:lstStyle/>
        <a:p>
          <a:pPr algn="ctr"/>
          <a:r>
            <a:rPr lang="es-ES"/>
            <a:t>“todo movimiento y almacenamiento que facilite el flujo de productos desde el punto de compra de los materiales hasta el punto de consumo, así como los flujos de información que se ponen en marcha, con el fin de dar al consumidor el nivel de servicio adecuado a un costo razonable”</a:t>
          </a:r>
        </a:p>
        <a:p>
          <a:pPr algn="ctr"/>
          <a:endParaRPr lang="es-ES"/>
        </a:p>
        <a:p>
          <a:pPr algn="r"/>
          <a:r>
            <a:rPr lang="es-ES" i="0"/>
            <a:t>[</a:t>
          </a:r>
          <a:r>
            <a:rPr lang="es-ES" i="0" err="1"/>
            <a:t>Ballou</a:t>
          </a:r>
          <a:r>
            <a:rPr lang="es-ES" i="0"/>
            <a:t>, 1999]</a:t>
          </a:r>
          <a:endParaRPr lang="es-CO" i="0">
            <a:solidFill>
              <a:schemeClr val="tx1"/>
            </a:solidFill>
          </a:endParaRPr>
        </a:p>
      </dgm:t>
    </dgm:pt>
    <dgm:pt modelId="{A054E369-30A4-4F23-B654-CB146BAC95DB}" type="parTrans" cxnId="{7BA0AD34-A7A1-4F2B-956C-8656059AFDA1}">
      <dgm:prSet/>
      <dgm:spPr/>
      <dgm:t>
        <a:bodyPr/>
        <a:lstStyle/>
        <a:p>
          <a:endParaRPr lang="es-CO"/>
        </a:p>
      </dgm:t>
    </dgm:pt>
    <dgm:pt modelId="{00697A90-406D-4A45-8A0F-E9B42F370FC7}" type="sibTrans" cxnId="{7BA0AD34-A7A1-4F2B-956C-8656059AFDA1}">
      <dgm:prSet/>
      <dgm:spPr/>
      <dgm:t>
        <a:bodyPr/>
        <a:lstStyle/>
        <a:p>
          <a:endParaRPr lang="es-CO"/>
        </a:p>
      </dgm:t>
    </dgm:pt>
    <dgm:pt modelId="{AFB61AB9-556E-4EC9-81BF-9B60AFD83E56}" type="pres">
      <dgm:prSet presAssocID="{3C98EAFD-FD02-4B17-8F52-A4F2C8C82ABE}" presName="Name0" presStyleCnt="0">
        <dgm:presLayoutVars>
          <dgm:chMax val="7"/>
          <dgm:dir/>
          <dgm:animLvl val="lvl"/>
          <dgm:resizeHandles val="exact"/>
        </dgm:presLayoutVars>
      </dgm:prSet>
      <dgm:spPr/>
    </dgm:pt>
    <dgm:pt modelId="{D1DF9A6E-4F35-4B35-8562-44B271A50B3C}" type="pres">
      <dgm:prSet presAssocID="{ABA280DF-C583-47E2-BD97-8EE5E08D151F}" presName="circle1" presStyleLbl="node1" presStyleIdx="0" presStyleCnt="1"/>
      <dgm:spPr/>
    </dgm:pt>
    <dgm:pt modelId="{97664608-504C-4671-86DC-4F99C250979B}" type="pres">
      <dgm:prSet presAssocID="{ABA280DF-C583-47E2-BD97-8EE5E08D151F}" presName="space" presStyleCnt="0"/>
      <dgm:spPr/>
    </dgm:pt>
    <dgm:pt modelId="{D1FEFA4B-C40E-421B-8D84-439E1C49460D}" type="pres">
      <dgm:prSet presAssocID="{ABA280DF-C583-47E2-BD97-8EE5E08D151F}" presName="rect1" presStyleLbl="alignAcc1" presStyleIdx="0" presStyleCnt="1"/>
      <dgm:spPr/>
    </dgm:pt>
    <dgm:pt modelId="{E12B4A10-D632-42E7-9614-DD48D5CA13F8}" type="pres">
      <dgm:prSet presAssocID="{ABA280DF-C583-47E2-BD97-8EE5E08D151F}" presName="rect1ParTxNoCh" presStyleLbl="alignAcc1" presStyleIdx="0" presStyleCnt="1">
        <dgm:presLayoutVars>
          <dgm:chMax val="1"/>
          <dgm:bulletEnabled val="1"/>
        </dgm:presLayoutVars>
      </dgm:prSet>
      <dgm:spPr/>
    </dgm:pt>
  </dgm:ptLst>
  <dgm:cxnLst>
    <dgm:cxn modelId="{371BC700-D175-4324-B59C-252B0341C016}" type="presOf" srcId="{ABA280DF-C583-47E2-BD97-8EE5E08D151F}" destId="{D1FEFA4B-C40E-421B-8D84-439E1C49460D}" srcOrd="0" destOrd="0" presId="urn:microsoft.com/office/officeart/2005/8/layout/target3"/>
    <dgm:cxn modelId="{7BA0AD34-A7A1-4F2B-956C-8656059AFDA1}" srcId="{3C98EAFD-FD02-4B17-8F52-A4F2C8C82ABE}" destId="{ABA280DF-C583-47E2-BD97-8EE5E08D151F}" srcOrd="0" destOrd="0" parTransId="{A054E369-30A4-4F23-B654-CB146BAC95DB}" sibTransId="{00697A90-406D-4A45-8A0F-E9B42F370FC7}"/>
    <dgm:cxn modelId="{6FED2567-D3FD-46A9-A8B6-E52193B30BC6}" type="presOf" srcId="{3C98EAFD-FD02-4B17-8F52-A4F2C8C82ABE}" destId="{AFB61AB9-556E-4EC9-81BF-9B60AFD83E56}" srcOrd="0" destOrd="0" presId="urn:microsoft.com/office/officeart/2005/8/layout/target3"/>
    <dgm:cxn modelId="{AAEE798A-7527-4064-804C-CBCDB392CFD3}" type="presOf" srcId="{ABA280DF-C583-47E2-BD97-8EE5E08D151F}" destId="{E12B4A10-D632-42E7-9614-DD48D5CA13F8}" srcOrd="1" destOrd="0" presId="urn:microsoft.com/office/officeart/2005/8/layout/target3"/>
    <dgm:cxn modelId="{350BDF08-B7D4-44B7-8786-6AD7AF71009A}" type="presParOf" srcId="{AFB61AB9-556E-4EC9-81BF-9B60AFD83E56}" destId="{D1DF9A6E-4F35-4B35-8562-44B271A50B3C}" srcOrd="0" destOrd="0" presId="urn:microsoft.com/office/officeart/2005/8/layout/target3"/>
    <dgm:cxn modelId="{58A7FF2D-3139-49AA-BE84-31D5C255BF81}" type="presParOf" srcId="{AFB61AB9-556E-4EC9-81BF-9B60AFD83E56}" destId="{97664608-504C-4671-86DC-4F99C250979B}" srcOrd="1" destOrd="0" presId="urn:microsoft.com/office/officeart/2005/8/layout/target3"/>
    <dgm:cxn modelId="{5D932C02-8FBB-437B-9EF7-264DCA1187B8}" type="presParOf" srcId="{AFB61AB9-556E-4EC9-81BF-9B60AFD83E56}" destId="{D1FEFA4B-C40E-421B-8D84-439E1C49460D}" srcOrd="2" destOrd="0" presId="urn:microsoft.com/office/officeart/2005/8/layout/target3"/>
    <dgm:cxn modelId="{1FAA4650-2E27-40BE-AF23-6AD18BEDA33A}" type="presParOf" srcId="{AFB61AB9-556E-4EC9-81BF-9B60AFD83E56}" destId="{E12B4A10-D632-42E7-9614-DD48D5CA13F8}"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C98EAFD-FD02-4B17-8F52-A4F2C8C82ABE}"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s-CO"/>
        </a:p>
      </dgm:t>
    </dgm:pt>
    <dgm:pt modelId="{ABA280DF-C583-47E2-BD97-8EE5E08D151F}">
      <dgm:prSet custT="1"/>
      <dgm:spPr/>
      <dgm:t>
        <a:bodyPr/>
        <a:lstStyle/>
        <a:p>
          <a:pPr algn="ctr"/>
          <a:r>
            <a:rPr lang="es-ES" sz="3600"/>
            <a:t>Logística de compra</a:t>
          </a:r>
          <a:endParaRPr lang="es-CO" sz="3600" i="0">
            <a:solidFill>
              <a:schemeClr val="tx1"/>
            </a:solidFill>
          </a:endParaRPr>
        </a:p>
      </dgm:t>
    </dgm:pt>
    <dgm:pt modelId="{A054E369-30A4-4F23-B654-CB146BAC95DB}" type="parTrans" cxnId="{7BA0AD34-A7A1-4F2B-956C-8656059AFDA1}">
      <dgm:prSet/>
      <dgm:spPr/>
      <dgm:t>
        <a:bodyPr/>
        <a:lstStyle/>
        <a:p>
          <a:endParaRPr lang="es-CO"/>
        </a:p>
      </dgm:t>
    </dgm:pt>
    <dgm:pt modelId="{00697A90-406D-4A45-8A0F-E9B42F370FC7}" type="sibTrans" cxnId="{7BA0AD34-A7A1-4F2B-956C-8656059AFDA1}">
      <dgm:prSet/>
      <dgm:spPr/>
      <dgm:t>
        <a:bodyPr/>
        <a:lstStyle/>
        <a:p>
          <a:endParaRPr lang="es-CO"/>
        </a:p>
      </dgm:t>
    </dgm:pt>
    <dgm:pt modelId="{FB545E9A-8564-4665-A59B-CFC5481FA38D}">
      <dgm:prSet/>
      <dgm:spPr/>
      <dgm:t>
        <a:bodyPr/>
        <a:lstStyle/>
        <a:p>
          <a:pPr algn="ctr"/>
          <a:r>
            <a:rPr lang="es-ES">
              <a:solidFill>
                <a:schemeClr val="tx1"/>
              </a:solidFill>
            </a:rPr>
            <a:t>la planificación del aprovisionamiento desde los proveedores, acorde  con las previsiones de producción o venta </a:t>
          </a:r>
          <a:endParaRPr lang="es-CO" i="0">
            <a:solidFill>
              <a:schemeClr val="tx1"/>
            </a:solidFill>
          </a:endParaRPr>
        </a:p>
      </dgm:t>
    </dgm:pt>
    <dgm:pt modelId="{A37F0700-8962-485B-AD10-FDD97F669E6A}" type="parTrans" cxnId="{0F24F5FD-59BC-4825-9148-0E6E94AD043F}">
      <dgm:prSet/>
      <dgm:spPr/>
      <dgm:t>
        <a:bodyPr/>
        <a:lstStyle/>
        <a:p>
          <a:endParaRPr lang="es-CO"/>
        </a:p>
      </dgm:t>
    </dgm:pt>
    <dgm:pt modelId="{DD5E25C9-385F-4E8F-909B-6F76E8B9630E}" type="sibTrans" cxnId="{0F24F5FD-59BC-4825-9148-0E6E94AD043F}">
      <dgm:prSet/>
      <dgm:spPr/>
      <dgm:t>
        <a:bodyPr/>
        <a:lstStyle/>
        <a:p>
          <a:endParaRPr lang="es-CO"/>
        </a:p>
      </dgm:t>
    </dgm:pt>
    <dgm:pt modelId="{82C45986-312C-489C-BDAF-AA4E21F427AD}">
      <dgm:prSet/>
      <dgm:spPr/>
      <dgm:t>
        <a:bodyPr/>
        <a:lstStyle/>
        <a:p>
          <a:r>
            <a:rPr lang="es-ES">
              <a:solidFill>
                <a:schemeClr val="tx1"/>
              </a:solidFill>
            </a:rPr>
            <a:t>la ejecución del aprovisionamiento y de los transportes y otras operaciones de importación relacionadas </a:t>
          </a:r>
          <a:endParaRPr lang="es-CO">
            <a:solidFill>
              <a:schemeClr val="tx1"/>
            </a:solidFill>
          </a:endParaRPr>
        </a:p>
      </dgm:t>
    </dgm:pt>
    <dgm:pt modelId="{FAAB7F26-A380-4C98-82D5-490315E3E591}" type="parTrans" cxnId="{C7BB758F-1984-4AD9-9565-9DB65794C74E}">
      <dgm:prSet/>
      <dgm:spPr/>
      <dgm:t>
        <a:bodyPr/>
        <a:lstStyle/>
        <a:p>
          <a:endParaRPr lang="es-CO"/>
        </a:p>
      </dgm:t>
    </dgm:pt>
    <dgm:pt modelId="{7B57D004-6FB7-4F9E-91B5-133C4A8EA0EB}" type="sibTrans" cxnId="{C7BB758F-1984-4AD9-9565-9DB65794C74E}">
      <dgm:prSet/>
      <dgm:spPr/>
      <dgm:t>
        <a:bodyPr/>
        <a:lstStyle/>
        <a:p>
          <a:endParaRPr lang="es-CO"/>
        </a:p>
      </dgm:t>
    </dgm:pt>
    <dgm:pt modelId="{5B0DAF8C-4D6D-4F38-A0EB-325DB341D9CC}">
      <dgm:prSet/>
      <dgm:spPr/>
      <dgm:t>
        <a:bodyPr/>
        <a:lstStyle/>
        <a:p>
          <a:r>
            <a:rPr lang="es-ES">
              <a:solidFill>
                <a:schemeClr val="tx1"/>
              </a:solidFill>
            </a:rPr>
            <a:t>la gestión de la relación con los proveedores (con objetivo de la mejora del servicio y la reducción de los costos logísticos) </a:t>
          </a:r>
          <a:endParaRPr lang="es-CO">
            <a:solidFill>
              <a:schemeClr val="tx1"/>
            </a:solidFill>
          </a:endParaRPr>
        </a:p>
      </dgm:t>
    </dgm:pt>
    <dgm:pt modelId="{27800CF6-2E7B-48CB-9D77-1E29A8D0BB69}" type="parTrans" cxnId="{EECF9801-FF2A-4B1B-B76E-309565CA5414}">
      <dgm:prSet/>
      <dgm:spPr/>
      <dgm:t>
        <a:bodyPr/>
        <a:lstStyle/>
        <a:p>
          <a:endParaRPr lang="es-CO"/>
        </a:p>
      </dgm:t>
    </dgm:pt>
    <dgm:pt modelId="{6FF04697-78B1-4502-BD3E-7DEE1F706734}" type="sibTrans" cxnId="{EECF9801-FF2A-4B1B-B76E-309565CA5414}">
      <dgm:prSet/>
      <dgm:spPr/>
      <dgm:t>
        <a:bodyPr/>
        <a:lstStyle/>
        <a:p>
          <a:endParaRPr lang="es-CO"/>
        </a:p>
      </dgm:t>
    </dgm:pt>
    <dgm:pt modelId="{3FEF9108-A559-434C-BDFA-F8544C1F9853}" type="pres">
      <dgm:prSet presAssocID="{3C98EAFD-FD02-4B17-8F52-A4F2C8C82ABE}" presName="composite" presStyleCnt="0">
        <dgm:presLayoutVars>
          <dgm:chMax val="1"/>
          <dgm:dir/>
          <dgm:resizeHandles val="exact"/>
        </dgm:presLayoutVars>
      </dgm:prSet>
      <dgm:spPr/>
    </dgm:pt>
    <dgm:pt modelId="{8907AE54-20CF-47A6-BEF6-FE21957E1C45}" type="pres">
      <dgm:prSet presAssocID="{ABA280DF-C583-47E2-BD97-8EE5E08D151F}" presName="roof" presStyleLbl="dkBgShp" presStyleIdx="0" presStyleCnt="2" custLinFactNeighborY="-5572"/>
      <dgm:spPr/>
    </dgm:pt>
    <dgm:pt modelId="{62DC04EF-1782-4F02-8BAF-904E19B92BBB}" type="pres">
      <dgm:prSet presAssocID="{ABA280DF-C583-47E2-BD97-8EE5E08D151F}" presName="pillars" presStyleCnt="0"/>
      <dgm:spPr/>
    </dgm:pt>
    <dgm:pt modelId="{53285787-80A2-4449-AA69-B6B57505541D}" type="pres">
      <dgm:prSet presAssocID="{ABA280DF-C583-47E2-BD97-8EE5E08D151F}" presName="pillar1" presStyleLbl="node1" presStyleIdx="0" presStyleCnt="3">
        <dgm:presLayoutVars>
          <dgm:bulletEnabled val="1"/>
        </dgm:presLayoutVars>
      </dgm:prSet>
      <dgm:spPr/>
    </dgm:pt>
    <dgm:pt modelId="{7DF5DDB1-EB9C-4D54-9A06-2E9AB2323128}" type="pres">
      <dgm:prSet presAssocID="{82C45986-312C-489C-BDAF-AA4E21F427AD}" presName="pillarX" presStyleLbl="node1" presStyleIdx="1" presStyleCnt="3">
        <dgm:presLayoutVars>
          <dgm:bulletEnabled val="1"/>
        </dgm:presLayoutVars>
      </dgm:prSet>
      <dgm:spPr/>
    </dgm:pt>
    <dgm:pt modelId="{B54E67A6-E2C1-441A-A8D2-AAE54CA8C1FF}" type="pres">
      <dgm:prSet presAssocID="{5B0DAF8C-4D6D-4F38-A0EB-325DB341D9CC}" presName="pillarX" presStyleLbl="node1" presStyleIdx="2" presStyleCnt="3">
        <dgm:presLayoutVars>
          <dgm:bulletEnabled val="1"/>
        </dgm:presLayoutVars>
      </dgm:prSet>
      <dgm:spPr/>
    </dgm:pt>
    <dgm:pt modelId="{EBC443B6-EA55-4D32-AEC7-85E451B5A26C}" type="pres">
      <dgm:prSet presAssocID="{ABA280DF-C583-47E2-BD97-8EE5E08D151F}" presName="base" presStyleLbl="dkBgShp" presStyleIdx="1" presStyleCnt="2"/>
      <dgm:spPr/>
    </dgm:pt>
  </dgm:ptLst>
  <dgm:cxnLst>
    <dgm:cxn modelId="{EECF9801-FF2A-4B1B-B76E-309565CA5414}" srcId="{ABA280DF-C583-47E2-BD97-8EE5E08D151F}" destId="{5B0DAF8C-4D6D-4F38-A0EB-325DB341D9CC}" srcOrd="2" destOrd="0" parTransId="{27800CF6-2E7B-48CB-9D77-1E29A8D0BB69}" sibTransId="{6FF04697-78B1-4502-BD3E-7DEE1F706734}"/>
    <dgm:cxn modelId="{9929C408-CA9B-4C05-959E-19BF1CC896A8}" type="presOf" srcId="{5B0DAF8C-4D6D-4F38-A0EB-325DB341D9CC}" destId="{B54E67A6-E2C1-441A-A8D2-AAE54CA8C1FF}" srcOrd="0" destOrd="0" presId="urn:microsoft.com/office/officeart/2005/8/layout/hList3"/>
    <dgm:cxn modelId="{05DEBB32-B326-4134-9821-0A6B0B85F61E}" type="presOf" srcId="{FB545E9A-8564-4665-A59B-CFC5481FA38D}" destId="{53285787-80A2-4449-AA69-B6B57505541D}" srcOrd="0" destOrd="0" presId="urn:microsoft.com/office/officeart/2005/8/layout/hList3"/>
    <dgm:cxn modelId="{7BA0AD34-A7A1-4F2B-956C-8656059AFDA1}" srcId="{3C98EAFD-FD02-4B17-8F52-A4F2C8C82ABE}" destId="{ABA280DF-C583-47E2-BD97-8EE5E08D151F}" srcOrd="0" destOrd="0" parTransId="{A054E369-30A4-4F23-B654-CB146BAC95DB}" sibTransId="{00697A90-406D-4A45-8A0F-E9B42F370FC7}"/>
    <dgm:cxn modelId="{F25AC57E-0197-4955-B0BE-FBE8EEB8B0F4}" type="presOf" srcId="{3C98EAFD-FD02-4B17-8F52-A4F2C8C82ABE}" destId="{3FEF9108-A559-434C-BDFA-F8544C1F9853}" srcOrd="0" destOrd="0" presId="urn:microsoft.com/office/officeart/2005/8/layout/hList3"/>
    <dgm:cxn modelId="{DF3ED083-7D40-4EFA-B727-3E668E5C513C}" type="presOf" srcId="{82C45986-312C-489C-BDAF-AA4E21F427AD}" destId="{7DF5DDB1-EB9C-4D54-9A06-2E9AB2323128}" srcOrd="0" destOrd="0" presId="urn:microsoft.com/office/officeart/2005/8/layout/hList3"/>
    <dgm:cxn modelId="{C7BB758F-1984-4AD9-9565-9DB65794C74E}" srcId="{ABA280DF-C583-47E2-BD97-8EE5E08D151F}" destId="{82C45986-312C-489C-BDAF-AA4E21F427AD}" srcOrd="1" destOrd="0" parTransId="{FAAB7F26-A380-4C98-82D5-490315E3E591}" sibTransId="{7B57D004-6FB7-4F9E-91B5-133C4A8EA0EB}"/>
    <dgm:cxn modelId="{DD0C13F6-630F-42A4-BB18-26C0C25FD2E1}" type="presOf" srcId="{ABA280DF-C583-47E2-BD97-8EE5E08D151F}" destId="{8907AE54-20CF-47A6-BEF6-FE21957E1C45}" srcOrd="0" destOrd="0" presId="urn:microsoft.com/office/officeart/2005/8/layout/hList3"/>
    <dgm:cxn modelId="{0F24F5FD-59BC-4825-9148-0E6E94AD043F}" srcId="{ABA280DF-C583-47E2-BD97-8EE5E08D151F}" destId="{FB545E9A-8564-4665-A59B-CFC5481FA38D}" srcOrd="0" destOrd="0" parTransId="{A37F0700-8962-485B-AD10-FDD97F669E6A}" sibTransId="{DD5E25C9-385F-4E8F-909B-6F76E8B9630E}"/>
    <dgm:cxn modelId="{19FF921C-BDD2-4092-A478-7D28A48AAA0E}" type="presParOf" srcId="{3FEF9108-A559-434C-BDFA-F8544C1F9853}" destId="{8907AE54-20CF-47A6-BEF6-FE21957E1C45}" srcOrd="0" destOrd="0" presId="urn:microsoft.com/office/officeart/2005/8/layout/hList3"/>
    <dgm:cxn modelId="{7AED1B1B-1A14-4CAA-969D-60227FE82666}" type="presParOf" srcId="{3FEF9108-A559-434C-BDFA-F8544C1F9853}" destId="{62DC04EF-1782-4F02-8BAF-904E19B92BBB}" srcOrd="1" destOrd="0" presId="urn:microsoft.com/office/officeart/2005/8/layout/hList3"/>
    <dgm:cxn modelId="{D4491F36-3611-4F92-A676-6C4755B3A09A}" type="presParOf" srcId="{62DC04EF-1782-4F02-8BAF-904E19B92BBB}" destId="{53285787-80A2-4449-AA69-B6B57505541D}" srcOrd="0" destOrd="0" presId="urn:microsoft.com/office/officeart/2005/8/layout/hList3"/>
    <dgm:cxn modelId="{45DABD9F-4481-483F-986B-4D491ABAA418}" type="presParOf" srcId="{62DC04EF-1782-4F02-8BAF-904E19B92BBB}" destId="{7DF5DDB1-EB9C-4D54-9A06-2E9AB2323128}" srcOrd="1" destOrd="0" presId="urn:microsoft.com/office/officeart/2005/8/layout/hList3"/>
    <dgm:cxn modelId="{A1840752-ED6D-4644-AFC0-BD228C8158E2}" type="presParOf" srcId="{62DC04EF-1782-4F02-8BAF-904E19B92BBB}" destId="{B54E67A6-E2C1-441A-A8D2-AAE54CA8C1FF}" srcOrd="2" destOrd="0" presId="urn:microsoft.com/office/officeart/2005/8/layout/hList3"/>
    <dgm:cxn modelId="{188E023D-CD33-424E-BABD-66BE7B6F2B81}" type="presParOf" srcId="{3FEF9108-A559-434C-BDFA-F8544C1F9853}" destId="{EBC443B6-EA55-4D32-AEC7-85E451B5A26C}"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C98EAFD-FD02-4B17-8F52-A4F2C8C82ABE}" type="doc">
      <dgm:prSet loTypeId="urn:microsoft.com/office/officeart/2005/8/layout/hierarchy4" loCatId="list" qsTypeId="urn:microsoft.com/office/officeart/2005/8/quickstyle/3D1" qsCatId="3D" csTypeId="urn:microsoft.com/office/officeart/2005/8/colors/accent1_2" csCatId="accent1" phldr="1"/>
      <dgm:spPr/>
      <dgm:t>
        <a:bodyPr/>
        <a:lstStyle/>
        <a:p>
          <a:endParaRPr lang="es-CO"/>
        </a:p>
      </dgm:t>
    </dgm:pt>
    <dgm:pt modelId="{ABA280DF-C583-47E2-BD97-8EE5E08D151F}">
      <dgm:prSet custT="1"/>
      <dgm:spPr/>
      <dgm:t>
        <a:bodyPr/>
        <a:lstStyle/>
        <a:p>
          <a:pPr algn="ctr"/>
          <a:r>
            <a:rPr lang="es-ES" sz="3600">
              <a:solidFill>
                <a:schemeClr val="tx1"/>
              </a:solidFill>
            </a:rPr>
            <a:t>Logística de distribución</a:t>
          </a:r>
          <a:endParaRPr lang="es-CO" sz="3600" i="0">
            <a:solidFill>
              <a:schemeClr val="tx1"/>
            </a:solidFill>
          </a:endParaRPr>
        </a:p>
      </dgm:t>
    </dgm:pt>
    <dgm:pt modelId="{A054E369-30A4-4F23-B654-CB146BAC95DB}" type="parTrans" cxnId="{7BA0AD34-A7A1-4F2B-956C-8656059AFDA1}">
      <dgm:prSet/>
      <dgm:spPr/>
      <dgm:t>
        <a:bodyPr/>
        <a:lstStyle/>
        <a:p>
          <a:endParaRPr lang="es-CO">
            <a:solidFill>
              <a:schemeClr val="tx1"/>
            </a:solidFill>
          </a:endParaRPr>
        </a:p>
      </dgm:t>
    </dgm:pt>
    <dgm:pt modelId="{00697A90-406D-4A45-8A0F-E9B42F370FC7}" type="sibTrans" cxnId="{7BA0AD34-A7A1-4F2B-956C-8656059AFDA1}">
      <dgm:prSet/>
      <dgm:spPr/>
      <dgm:t>
        <a:bodyPr/>
        <a:lstStyle/>
        <a:p>
          <a:endParaRPr lang="es-CO">
            <a:solidFill>
              <a:schemeClr val="tx1"/>
            </a:solidFill>
          </a:endParaRPr>
        </a:p>
      </dgm:t>
    </dgm:pt>
    <dgm:pt modelId="{0BA2D653-A7C2-46C7-9169-9559ACA5FA56}">
      <dgm:prSet custT="1"/>
      <dgm:spPr/>
      <dgm:t>
        <a:bodyPr/>
        <a:lstStyle/>
        <a:p>
          <a:r>
            <a:rPr lang="es-ES" sz="1500">
              <a:solidFill>
                <a:schemeClr val="tx1"/>
              </a:solidFill>
            </a:rPr>
            <a:t>almacenamiento </a:t>
          </a:r>
          <a:endParaRPr lang="es-CO" sz="1500">
            <a:solidFill>
              <a:schemeClr val="tx1"/>
            </a:solidFill>
          </a:endParaRPr>
        </a:p>
      </dgm:t>
    </dgm:pt>
    <dgm:pt modelId="{579477F5-9743-4F44-93FC-68DC8C1C0696}" type="parTrans" cxnId="{AE2792C8-48AD-481F-B3A1-5CDA3085C2BC}">
      <dgm:prSet/>
      <dgm:spPr/>
      <dgm:t>
        <a:bodyPr/>
        <a:lstStyle/>
        <a:p>
          <a:endParaRPr lang="es-CO">
            <a:solidFill>
              <a:schemeClr val="tx1"/>
            </a:solidFill>
          </a:endParaRPr>
        </a:p>
      </dgm:t>
    </dgm:pt>
    <dgm:pt modelId="{65D042B9-8ACA-4392-B363-2E8B0836C481}" type="sibTrans" cxnId="{AE2792C8-48AD-481F-B3A1-5CDA3085C2BC}">
      <dgm:prSet/>
      <dgm:spPr/>
      <dgm:t>
        <a:bodyPr/>
        <a:lstStyle/>
        <a:p>
          <a:endParaRPr lang="es-CO">
            <a:solidFill>
              <a:schemeClr val="tx1"/>
            </a:solidFill>
          </a:endParaRPr>
        </a:p>
      </dgm:t>
    </dgm:pt>
    <dgm:pt modelId="{2C3E4613-BD96-4D7D-9646-127BC6FA955B}">
      <dgm:prSet custT="1"/>
      <dgm:spPr/>
      <dgm:t>
        <a:bodyPr/>
        <a:lstStyle/>
        <a:p>
          <a:r>
            <a:rPr lang="es-ES" sz="1500">
              <a:solidFill>
                <a:schemeClr val="tx1"/>
              </a:solidFill>
            </a:rPr>
            <a:t>traslado de mercancías de un lugar a otro del almacén con los recursos y equipos necesarios </a:t>
          </a:r>
          <a:endParaRPr lang="es-CO" sz="1500">
            <a:solidFill>
              <a:schemeClr val="tx1"/>
            </a:solidFill>
          </a:endParaRPr>
        </a:p>
      </dgm:t>
    </dgm:pt>
    <dgm:pt modelId="{C843A0D3-1619-4391-8739-B44E600A2546}" type="parTrans" cxnId="{655C0F04-B9D4-45FC-B798-AC96C92FE96A}">
      <dgm:prSet/>
      <dgm:spPr/>
      <dgm:t>
        <a:bodyPr/>
        <a:lstStyle/>
        <a:p>
          <a:endParaRPr lang="es-CO">
            <a:solidFill>
              <a:schemeClr val="tx1"/>
            </a:solidFill>
          </a:endParaRPr>
        </a:p>
      </dgm:t>
    </dgm:pt>
    <dgm:pt modelId="{996513C9-6828-40ED-A6ED-9228719BB4CB}" type="sibTrans" cxnId="{655C0F04-B9D4-45FC-B798-AC96C92FE96A}">
      <dgm:prSet/>
      <dgm:spPr/>
      <dgm:t>
        <a:bodyPr/>
        <a:lstStyle/>
        <a:p>
          <a:endParaRPr lang="es-CO">
            <a:solidFill>
              <a:schemeClr val="tx1"/>
            </a:solidFill>
          </a:endParaRPr>
        </a:p>
      </dgm:t>
    </dgm:pt>
    <dgm:pt modelId="{3CC225D6-1401-454E-B0D0-02172D35823B}">
      <dgm:prSet custT="1"/>
      <dgm:spPr/>
      <dgm:t>
        <a:bodyPr/>
        <a:lstStyle/>
        <a:p>
          <a:r>
            <a:rPr lang="es-ES" sz="1500">
              <a:solidFill>
                <a:schemeClr val="tx1"/>
              </a:solidFill>
            </a:rPr>
            <a:t>preparación de los pedidos o la ejecución de cross docking (tránsito) </a:t>
          </a:r>
          <a:endParaRPr lang="es-CO" sz="1500">
            <a:solidFill>
              <a:schemeClr val="tx1"/>
            </a:solidFill>
          </a:endParaRPr>
        </a:p>
      </dgm:t>
    </dgm:pt>
    <dgm:pt modelId="{32C27712-4167-4026-B565-BE36F682B869}" type="parTrans" cxnId="{453590B0-6AFD-43C6-8984-C58724F60343}">
      <dgm:prSet/>
      <dgm:spPr/>
      <dgm:t>
        <a:bodyPr/>
        <a:lstStyle/>
        <a:p>
          <a:endParaRPr lang="es-CO">
            <a:solidFill>
              <a:schemeClr val="tx1"/>
            </a:solidFill>
          </a:endParaRPr>
        </a:p>
      </dgm:t>
    </dgm:pt>
    <dgm:pt modelId="{43CAEE08-71CB-4283-B50E-71052ACA6599}" type="sibTrans" cxnId="{453590B0-6AFD-43C6-8984-C58724F60343}">
      <dgm:prSet/>
      <dgm:spPr/>
      <dgm:t>
        <a:bodyPr/>
        <a:lstStyle/>
        <a:p>
          <a:endParaRPr lang="es-CO">
            <a:solidFill>
              <a:schemeClr val="tx1"/>
            </a:solidFill>
          </a:endParaRPr>
        </a:p>
      </dgm:t>
    </dgm:pt>
    <dgm:pt modelId="{AE6A35C2-24F7-40DF-8913-4BE155F2DDEF}">
      <dgm:prSet custT="1"/>
      <dgm:spPr/>
      <dgm:t>
        <a:bodyPr/>
        <a:lstStyle/>
        <a:p>
          <a:r>
            <a:rPr lang="es-ES" sz="1500">
              <a:solidFill>
                <a:schemeClr val="tx1"/>
              </a:solidFill>
            </a:rPr>
            <a:t>realización de actividades de transformación del producto con terceros</a:t>
          </a:r>
          <a:endParaRPr lang="es-CO" sz="1500">
            <a:solidFill>
              <a:schemeClr val="tx1"/>
            </a:solidFill>
          </a:endParaRPr>
        </a:p>
      </dgm:t>
    </dgm:pt>
    <dgm:pt modelId="{E4EC8A36-79A5-45C9-B72E-A66C743A7C50}" type="parTrans" cxnId="{7FDB1E14-88EB-43B0-8470-89E5DAD43A54}">
      <dgm:prSet/>
      <dgm:spPr/>
      <dgm:t>
        <a:bodyPr/>
        <a:lstStyle/>
        <a:p>
          <a:endParaRPr lang="es-CO">
            <a:solidFill>
              <a:schemeClr val="tx1"/>
            </a:solidFill>
          </a:endParaRPr>
        </a:p>
      </dgm:t>
    </dgm:pt>
    <dgm:pt modelId="{CBAA215A-AE70-4A15-876E-37CAB405892B}" type="sibTrans" cxnId="{7FDB1E14-88EB-43B0-8470-89E5DAD43A54}">
      <dgm:prSet/>
      <dgm:spPr/>
      <dgm:t>
        <a:bodyPr/>
        <a:lstStyle/>
        <a:p>
          <a:endParaRPr lang="es-CO">
            <a:solidFill>
              <a:schemeClr val="tx1"/>
            </a:solidFill>
          </a:endParaRPr>
        </a:p>
      </dgm:t>
    </dgm:pt>
    <dgm:pt modelId="{22B97988-E60B-4AF3-9F18-0B245683B0A6}">
      <dgm:prSet custT="1"/>
      <dgm:spPr/>
      <dgm:t>
        <a:bodyPr/>
        <a:lstStyle/>
        <a:p>
          <a:r>
            <a:rPr lang="es-ES" sz="1500">
              <a:solidFill>
                <a:schemeClr val="tx1"/>
              </a:solidFill>
            </a:rPr>
            <a:t>transporte de distribución hasta el cliente</a:t>
          </a:r>
          <a:endParaRPr lang="es-CO" sz="1500">
            <a:solidFill>
              <a:schemeClr val="tx1"/>
            </a:solidFill>
          </a:endParaRPr>
        </a:p>
      </dgm:t>
    </dgm:pt>
    <dgm:pt modelId="{50CE855F-9FB6-47DC-BDDA-044C63EE8F95}" type="parTrans" cxnId="{8B3D1E27-0DE5-429B-BBBF-762957C6E2D5}">
      <dgm:prSet/>
      <dgm:spPr/>
      <dgm:t>
        <a:bodyPr/>
        <a:lstStyle/>
        <a:p>
          <a:endParaRPr lang="es-CO">
            <a:solidFill>
              <a:schemeClr val="tx1"/>
            </a:solidFill>
          </a:endParaRPr>
        </a:p>
      </dgm:t>
    </dgm:pt>
    <dgm:pt modelId="{D11C2910-ED96-4CBC-BF82-6F1E23BE2DF7}" type="sibTrans" cxnId="{8B3D1E27-0DE5-429B-BBBF-762957C6E2D5}">
      <dgm:prSet/>
      <dgm:spPr/>
      <dgm:t>
        <a:bodyPr/>
        <a:lstStyle/>
        <a:p>
          <a:endParaRPr lang="es-CO">
            <a:solidFill>
              <a:schemeClr val="tx1"/>
            </a:solidFill>
          </a:endParaRPr>
        </a:p>
      </dgm:t>
    </dgm:pt>
    <dgm:pt modelId="{8127A4EF-0660-6F47-BDD8-D7D261C0248B}" type="pres">
      <dgm:prSet presAssocID="{3C98EAFD-FD02-4B17-8F52-A4F2C8C82ABE}" presName="Name0" presStyleCnt="0">
        <dgm:presLayoutVars>
          <dgm:chPref val="1"/>
          <dgm:dir/>
          <dgm:animOne val="branch"/>
          <dgm:animLvl val="lvl"/>
          <dgm:resizeHandles/>
        </dgm:presLayoutVars>
      </dgm:prSet>
      <dgm:spPr/>
    </dgm:pt>
    <dgm:pt modelId="{BB15760B-D919-9546-89EF-2A5F743D9623}" type="pres">
      <dgm:prSet presAssocID="{ABA280DF-C583-47E2-BD97-8EE5E08D151F}" presName="vertOne" presStyleCnt="0"/>
      <dgm:spPr/>
    </dgm:pt>
    <dgm:pt modelId="{B9893885-0B49-6A49-8142-0682AE1DECB3}" type="pres">
      <dgm:prSet presAssocID="{ABA280DF-C583-47E2-BD97-8EE5E08D151F}" presName="txOne" presStyleLbl="node0" presStyleIdx="0" presStyleCnt="1">
        <dgm:presLayoutVars>
          <dgm:chPref val="3"/>
        </dgm:presLayoutVars>
      </dgm:prSet>
      <dgm:spPr/>
    </dgm:pt>
    <dgm:pt modelId="{B3354110-239B-6749-AF7B-EE4AFA0D36AA}" type="pres">
      <dgm:prSet presAssocID="{ABA280DF-C583-47E2-BD97-8EE5E08D151F}" presName="parTransOne" presStyleCnt="0"/>
      <dgm:spPr/>
    </dgm:pt>
    <dgm:pt modelId="{5ECF3197-ADAA-B446-ADB8-CE6691CFA378}" type="pres">
      <dgm:prSet presAssocID="{ABA280DF-C583-47E2-BD97-8EE5E08D151F}" presName="horzOne" presStyleCnt="0"/>
      <dgm:spPr/>
    </dgm:pt>
    <dgm:pt modelId="{0F2D361E-56F3-614B-B1F0-A0188FB2837D}" type="pres">
      <dgm:prSet presAssocID="{0BA2D653-A7C2-46C7-9169-9559ACA5FA56}" presName="vertTwo" presStyleCnt="0"/>
      <dgm:spPr/>
    </dgm:pt>
    <dgm:pt modelId="{C01DB346-B5EE-634E-A6AD-A8F0A4D26AC2}" type="pres">
      <dgm:prSet presAssocID="{0BA2D653-A7C2-46C7-9169-9559ACA5FA56}" presName="txTwo" presStyleLbl="node2" presStyleIdx="0" presStyleCnt="5">
        <dgm:presLayoutVars>
          <dgm:chPref val="3"/>
        </dgm:presLayoutVars>
      </dgm:prSet>
      <dgm:spPr/>
    </dgm:pt>
    <dgm:pt modelId="{E957FA78-FF93-674A-9783-68BFBD7D69D9}" type="pres">
      <dgm:prSet presAssocID="{0BA2D653-A7C2-46C7-9169-9559ACA5FA56}" presName="horzTwo" presStyleCnt="0"/>
      <dgm:spPr/>
    </dgm:pt>
    <dgm:pt modelId="{99B36F4C-17AE-0943-860D-2B88305559BF}" type="pres">
      <dgm:prSet presAssocID="{65D042B9-8ACA-4392-B363-2E8B0836C481}" presName="sibSpaceTwo" presStyleCnt="0"/>
      <dgm:spPr/>
    </dgm:pt>
    <dgm:pt modelId="{499C9654-24EF-4845-8C27-A9EFF55920CE}" type="pres">
      <dgm:prSet presAssocID="{2C3E4613-BD96-4D7D-9646-127BC6FA955B}" presName="vertTwo" presStyleCnt="0"/>
      <dgm:spPr/>
    </dgm:pt>
    <dgm:pt modelId="{367040CE-8C3A-8442-8423-617B5ECE0310}" type="pres">
      <dgm:prSet presAssocID="{2C3E4613-BD96-4D7D-9646-127BC6FA955B}" presName="txTwo" presStyleLbl="node2" presStyleIdx="1" presStyleCnt="5">
        <dgm:presLayoutVars>
          <dgm:chPref val="3"/>
        </dgm:presLayoutVars>
      </dgm:prSet>
      <dgm:spPr/>
    </dgm:pt>
    <dgm:pt modelId="{EE6B06C0-F070-0940-873C-A06BA7EE1B41}" type="pres">
      <dgm:prSet presAssocID="{2C3E4613-BD96-4D7D-9646-127BC6FA955B}" presName="horzTwo" presStyleCnt="0"/>
      <dgm:spPr/>
    </dgm:pt>
    <dgm:pt modelId="{CE761392-2F5B-4E4F-AD4A-60AF6DC569EE}" type="pres">
      <dgm:prSet presAssocID="{996513C9-6828-40ED-A6ED-9228719BB4CB}" presName="sibSpaceTwo" presStyleCnt="0"/>
      <dgm:spPr/>
    </dgm:pt>
    <dgm:pt modelId="{007FB057-A349-3941-A7D4-595D53165ABE}" type="pres">
      <dgm:prSet presAssocID="{3CC225D6-1401-454E-B0D0-02172D35823B}" presName="vertTwo" presStyleCnt="0"/>
      <dgm:spPr/>
    </dgm:pt>
    <dgm:pt modelId="{4C339B90-5C1C-CE44-9445-3ACC7B8930E1}" type="pres">
      <dgm:prSet presAssocID="{3CC225D6-1401-454E-B0D0-02172D35823B}" presName="txTwo" presStyleLbl="node2" presStyleIdx="2" presStyleCnt="5">
        <dgm:presLayoutVars>
          <dgm:chPref val="3"/>
        </dgm:presLayoutVars>
      </dgm:prSet>
      <dgm:spPr/>
    </dgm:pt>
    <dgm:pt modelId="{789727B8-9EE3-4E45-96D8-4B92FD444748}" type="pres">
      <dgm:prSet presAssocID="{3CC225D6-1401-454E-B0D0-02172D35823B}" presName="horzTwo" presStyleCnt="0"/>
      <dgm:spPr/>
    </dgm:pt>
    <dgm:pt modelId="{9005150E-B9A1-EF45-9AD3-2B63B165214E}" type="pres">
      <dgm:prSet presAssocID="{43CAEE08-71CB-4283-B50E-71052ACA6599}" presName="sibSpaceTwo" presStyleCnt="0"/>
      <dgm:spPr/>
    </dgm:pt>
    <dgm:pt modelId="{971B7851-F778-B54E-8A0E-8BB0F96221AE}" type="pres">
      <dgm:prSet presAssocID="{AE6A35C2-24F7-40DF-8913-4BE155F2DDEF}" presName="vertTwo" presStyleCnt="0"/>
      <dgm:spPr/>
    </dgm:pt>
    <dgm:pt modelId="{83F08970-D830-1147-A893-A23C4695B00D}" type="pres">
      <dgm:prSet presAssocID="{AE6A35C2-24F7-40DF-8913-4BE155F2DDEF}" presName="txTwo" presStyleLbl="node2" presStyleIdx="3" presStyleCnt="5">
        <dgm:presLayoutVars>
          <dgm:chPref val="3"/>
        </dgm:presLayoutVars>
      </dgm:prSet>
      <dgm:spPr/>
    </dgm:pt>
    <dgm:pt modelId="{426710E5-D9EA-B445-BA42-BDF14FA96302}" type="pres">
      <dgm:prSet presAssocID="{AE6A35C2-24F7-40DF-8913-4BE155F2DDEF}" presName="horzTwo" presStyleCnt="0"/>
      <dgm:spPr/>
    </dgm:pt>
    <dgm:pt modelId="{2BE63ACF-1A6D-5A41-9654-D3D646523B68}" type="pres">
      <dgm:prSet presAssocID="{CBAA215A-AE70-4A15-876E-37CAB405892B}" presName="sibSpaceTwo" presStyleCnt="0"/>
      <dgm:spPr/>
    </dgm:pt>
    <dgm:pt modelId="{8A1133B7-E5A3-BC4A-98D4-D422EA6F6262}" type="pres">
      <dgm:prSet presAssocID="{22B97988-E60B-4AF3-9F18-0B245683B0A6}" presName="vertTwo" presStyleCnt="0"/>
      <dgm:spPr/>
    </dgm:pt>
    <dgm:pt modelId="{66377404-2899-284D-AF0B-92E23D826C9D}" type="pres">
      <dgm:prSet presAssocID="{22B97988-E60B-4AF3-9F18-0B245683B0A6}" presName="txTwo" presStyleLbl="node2" presStyleIdx="4" presStyleCnt="5">
        <dgm:presLayoutVars>
          <dgm:chPref val="3"/>
        </dgm:presLayoutVars>
      </dgm:prSet>
      <dgm:spPr/>
    </dgm:pt>
    <dgm:pt modelId="{B939B5EA-32EE-B141-A42C-445B27A543B5}" type="pres">
      <dgm:prSet presAssocID="{22B97988-E60B-4AF3-9F18-0B245683B0A6}" presName="horzTwo" presStyleCnt="0"/>
      <dgm:spPr/>
    </dgm:pt>
  </dgm:ptLst>
  <dgm:cxnLst>
    <dgm:cxn modelId="{655C0F04-B9D4-45FC-B798-AC96C92FE96A}" srcId="{ABA280DF-C583-47E2-BD97-8EE5E08D151F}" destId="{2C3E4613-BD96-4D7D-9646-127BC6FA955B}" srcOrd="1" destOrd="0" parTransId="{C843A0D3-1619-4391-8739-B44E600A2546}" sibTransId="{996513C9-6828-40ED-A6ED-9228719BB4CB}"/>
    <dgm:cxn modelId="{7FDB1E14-88EB-43B0-8470-89E5DAD43A54}" srcId="{ABA280DF-C583-47E2-BD97-8EE5E08D151F}" destId="{AE6A35C2-24F7-40DF-8913-4BE155F2DDEF}" srcOrd="3" destOrd="0" parTransId="{E4EC8A36-79A5-45C9-B72E-A66C743A7C50}" sibTransId="{CBAA215A-AE70-4A15-876E-37CAB405892B}"/>
    <dgm:cxn modelId="{8B3D1E27-0DE5-429B-BBBF-762957C6E2D5}" srcId="{ABA280DF-C583-47E2-BD97-8EE5E08D151F}" destId="{22B97988-E60B-4AF3-9F18-0B245683B0A6}" srcOrd="4" destOrd="0" parTransId="{50CE855F-9FB6-47DC-BDDA-044C63EE8F95}" sibTransId="{D11C2910-ED96-4CBC-BF82-6F1E23BE2DF7}"/>
    <dgm:cxn modelId="{7C6F112D-1F09-4744-B50C-30940886B2C1}" type="presOf" srcId="{2C3E4613-BD96-4D7D-9646-127BC6FA955B}" destId="{367040CE-8C3A-8442-8423-617B5ECE0310}" srcOrd="0" destOrd="0" presId="urn:microsoft.com/office/officeart/2005/8/layout/hierarchy4"/>
    <dgm:cxn modelId="{C1335E33-294A-0E41-A0C2-B0C31627081A}" type="presOf" srcId="{3CC225D6-1401-454E-B0D0-02172D35823B}" destId="{4C339B90-5C1C-CE44-9445-3ACC7B8930E1}" srcOrd="0" destOrd="0" presId="urn:microsoft.com/office/officeart/2005/8/layout/hierarchy4"/>
    <dgm:cxn modelId="{7BA0AD34-A7A1-4F2B-956C-8656059AFDA1}" srcId="{3C98EAFD-FD02-4B17-8F52-A4F2C8C82ABE}" destId="{ABA280DF-C583-47E2-BD97-8EE5E08D151F}" srcOrd="0" destOrd="0" parTransId="{A054E369-30A4-4F23-B654-CB146BAC95DB}" sibTransId="{00697A90-406D-4A45-8A0F-E9B42F370FC7}"/>
    <dgm:cxn modelId="{E7FEEE8A-FACD-0848-84FD-0C43A4D4EAC2}" type="presOf" srcId="{3C98EAFD-FD02-4B17-8F52-A4F2C8C82ABE}" destId="{8127A4EF-0660-6F47-BDD8-D7D261C0248B}" srcOrd="0" destOrd="0" presId="urn:microsoft.com/office/officeart/2005/8/layout/hierarchy4"/>
    <dgm:cxn modelId="{0B78938C-1526-2A49-AE90-2D9160399383}" type="presOf" srcId="{ABA280DF-C583-47E2-BD97-8EE5E08D151F}" destId="{B9893885-0B49-6A49-8142-0682AE1DECB3}" srcOrd="0" destOrd="0" presId="urn:microsoft.com/office/officeart/2005/8/layout/hierarchy4"/>
    <dgm:cxn modelId="{A4D0E498-A98D-0243-B5BC-15396C53285D}" type="presOf" srcId="{0BA2D653-A7C2-46C7-9169-9559ACA5FA56}" destId="{C01DB346-B5EE-634E-A6AD-A8F0A4D26AC2}" srcOrd="0" destOrd="0" presId="urn:microsoft.com/office/officeart/2005/8/layout/hierarchy4"/>
    <dgm:cxn modelId="{453590B0-6AFD-43C6-8984-C58724F60343}" srcId="{ABA280DF-C583-47E2-BD97-8EE5E08D151F}" destId="{3CC225D6-1401-454E-B0D0-02172D35823B}" srcOrd="2" destOrd="0" parTransId="{32C27712-4167-4026-B565-BE36F682B869}" sibTransId="{43CAEE08-71CB-4283-B50E-71052ACA6599}"/>
    <dgm:cxn modelId="{04CC51C6-4B95-5D4C-A143-362C69842414}" type="presOf" srcId="{AE6A35C2-24F7-40DF-8913-4BE155F2DDEF}" destId="{83F08970-D830-1147-A893-A23C4695B00D}" srcOrd="0" destOrd="0" presId="urn:microsoft.com/office/officeart/2005/8/layout/hierarchy4"/>
    <dgm:cxn modelId="{AE2792C8-48AD-481F-B3A1-5CDA3085C2BC}" srcId="{ABA280DF-C583-47E2-BD97-8EE5E08D151F}" destId="{0BA2D653-A7C2-46C7-9169-9559ACA5FA56}" srcOrd="0" destOrd="0" parTransId="{579477F5-9743-4F44-93FC-68DC8C1C0696}" sibTransId="{65D042B9-8ACA-4392-B363-2E8B0836C481}"/>
    <dgm:cxn modelId="{69769AFB-0A0F-9144-94C6-7995D865131B}" type="presOf" srcId="{22B97988-E60B-4AF3-9F18-0B245683B0A6}" destId="{66377404-2899-284D-AF0B-92E23D826C9D}" srcOrd="0" destOrd="0" presId="urn:microsoft.com/office/officeart/2005/8/layout/hierarchy4"/>
    <dgm:cxn modelId="{9DF3775F-4C74-5A42-A36A-DF87E125F386}" type="presParOf" srcId="{8127A4EF-0660-6F47-BDD8-D7D261C0248B}" destId="{BB15760B-D919-9546-89EF-2A5F743D9623}" srcOrd="0" destOrd="0" presId="urn:microsoft.com/office/officeart/2005/8/layout/hierarchy4"/>
    <dgm:cxn modelId="{721F6586-710B-CB43-AFFD-9D9362D2ACCD}" type="presParOf" srcId="{BB15760B-D919-9546-89EF-2A5F743D9623}" destId="{B9893885-0B49-6A49-8142-0682AE1DECB3}" srcOrd="0" destOrd="0" presId="urn:microsoft.com/office/officeart/2005/8/layout/hierarchy4"/>
    <dgm:cxn modelId="{4B19A8E7-5166-8D48-882C-A31DDAACA758}" type="presParOf" srcId="{BB15760B-D919-9546-89EF-2A5F743D9623}" destId="{B3354110-239B-6749-AF7B-EE4AFA0D36AA}" srcOrd="1" destOrd="0" presId="urn:microsoft.com/office/officeart/2005/8/layout/hierarchy4"/>
    <dgm:cxn modelId="{805BB749-0818-D440-9B06-DE751AB43E42}" type="presParOf" srcId="{BB15760B-D919-9546-89EF-2A5F743D9623}" destId="{5ECF3197-ADAA-B446-ADB8-CE6691CFA378}" srcOrd="2" destOrd="0" presId="urn:microsoft.com/office/officeart/2005/8/layout/hierarchy4"/>
    <dgm:cxn modelId="{4C456D6A-7175-C14C-BFE8-C1CB7E6B815E}" type="presParOf" srcId="{5ECF3197-ADAA-B446-ADB8-CE6691CFA378}" destId="{0F2D361E-56F3-614B-B1F0-A0188FB2837D}" srcOrd="0" destOrd="0" presId="urn:microsoft.com/office/officeart/2005/8/layout/hierarchy4"/>
    <dgm:cxn modelId="{D05F99B9-3188-EA41-8347-9728B72FF32F}" type="presParOf" srcId="{0F2D361E-56F3-614B-B1F0-A0188FB2837D}" destId="{C01DB346-B5EE-634E-A6AD-A8F0A4D26AC2}" srcOrd="0" destOrd="0" presId="urn:microsoft.com/office/officeart/2005/8/layout/hierarchy4"/>
    <dgm:cxn modelId="{F7062D15-D1CB-7444-857F-6BE52692F8E9}" type="presParOf" srcId="{0F2D361E-56F3-614B-B1F0-A0188FB2837D}" destId="{E957FA78-FF93-674A-9783-68BFBD7D69D9}" srcOrd="1" destOrd="0" presId="urn:microsoft.com/office/officeart/2005/8/layout/hierarchy4"/>
    <dgm:cxn modelId="{FBB71C2C-D0BD-F44A-866C-BDA67657674C}" type="presParOf" srcId="{5ECF3197-ADAA-B446-ADB8-CE6691CFA378}" destId="{99B36F4C-17AE-0943-860D-2B88305559BF}" srcOrd="1" destOrd="0" presId="urn:microsoft.com/office/officeart/2005/8/layout/hierarchy4"/>
    <dgm:cxn modelId="{34FAF8F6-D70F-6C40-A8DC-9A81A752A582}" type="presParOf" srcId="{5ECF3197-ADAA-B446-ADB8-CE6691CFA378}" destId="{499C9654-24EF-4845-8C27-A9EFF55920CE}" srcOrd="2" destOrd="0" presId="urn:microsoft.com/office/officeart/2005/8/layout/hierarchy4"/>
    <dgm:cxn modelId="{4D58F56B-CF2D-8041-8736-63F8756A1FE3}" type="presParOf" srcId="{499C9654-24EF-4845-8C27-A9EFF55920CE}" destId="{367040CE-8C3A-8442-8423-617B5ECE0310}" srcOrd="0" destOrd="0" presId="urn:microsoft.com/office/officeart/2005/8/layout/hierarchy4"/>
    <dgm:cxn modelId="{908CD00B-4E7F-AF46-B52D-C6178EC3CC40}" type="presParOf" srcId="{499C9654-24EF-4845-8C27-A9EFF55920CE}" destId="{EE6B06C0-F070-0940-873C-A06BA7EE1B41}" srcOrd="1" destOrd="0" presId="urn:microsoft.com/office/officeart/2005/8/layout/hierarchy4"/>
    <dgm:cxn modelId="{8CF4F328-8CA4-2440-9A07-E26B1CA48685}" type="presParOf" srcId="{5ECF3197-ADAA-B446-ADB8-CE6691CFA378}" destId="{CE761392-2F5B-4E4F-AD4A-60AF6DC569EE}" srcOrd="3" destOrd="0" presId="urn:microsoft.com/office/officeart/2005/8/layout/hierarchy4"/>
    <dgm:cxn modelId="{047B9438-91AE-F242-A714-449782D8F628}" type="presParOf" srcId="{5ECF3197-ADAA-B446-ADB8-CE6691CFA378}" destId="{007FB057-A349-3941-A7D4-595D53165ABE}" srcOrd="4" destOrd="0" presId="urn:microsoft.com/office/officeart/2005/8/layout/hierarchy4"/>
    <dgm:cxn modelId="{81393269-EC3E-0642-B676-70E50BC0679F}" type="presParOf" srcId="{007FB057-A349-3941-A7D4-595D53165ABE}" destId="{4C339B90-5C1C-CE44-9445-3ACC7B8930E1}" srcOrd="0" destOrd="0" presId="urn:microsoft.com/office/officeart/2005/8/layout/hierarchy4"/>
    <dgm:cxn modelId="{A304545B-28A0-614A-81A2-7F3BC3046995}" type="presParOf" srcId="{007FB057-A349-3941-A7D4-595D53165ABE}" destId="{789727B8-9EE3-4E45-96D8-4B92FD444748}" srcOrd="1" destOrd="0" presId="urn:microsoft.com/office/officeart/2005/8/layout/hierarchy4"/>
    <dgm:cxn modelId="{1F30F527-0675-C248-86CB-1D83EE6F08AA}" type="presParOf" srcId="{5ECF3197-ADAA-B446-ADB8-CE6691CFA378}" destId="{9005150E-B9A1-EF45-9AD3-2B63B165214E}" srcOrd="5" destOrd="0" presId="urn:microsoft.com/office/officeart/2005/8/layout/hierarchy4"/>
    <dgm:cxn modelId="{6560CC0F-7E02-684F-BEA2-BE4C41A5AD8A}" type="presParOf" srcId="{5ECF3197-ADAA-B446-ADB8-CE6691CFA378}" destId="{971B7851-F778-B54E-8A0E-8BB0F96221AE}" srcOrd="6" destOrd="0" presId="urn:microsoft.com/office/officeart/2005/8/layout/hierarchy4"/>
    <dgm:cxn modelId="{EA8AA204-EAF0-1744-8950-E3FE3020790D}" type="presParOf" srcId="{971B7851-F778-B54E-8A0E-8BB0F96221AE}" destId="{83F08970-D830-1147-A893-A23C4695B00D}" srcOrd="0" destOrd="0" presId="urn:microsoft.com/office/officeart/2005/8/layout/hierarchy4"/>
    <dgm:cxn modelId="{0B9E4001-188F-AB40-986C-1357998A0617}" type="presParOf" srcId="{971B7851-F778-B54E-8A0E-8BB0F96221AE}" destId="{426710E5-D9EA-B445-BA42-BDF14FA96302}" srcOrd="1" destOrd="0" presId="urn:microsoft.com/office/officeart/2005/8/layout/hierarchy4"/>
    <dgm:cxn modelId="{2F45F710-8786-D040-B25F-2ACA8F970E8A}" type="presParOf" srcId="{5ECF3197-ADAA-B446-ADB8-CE6691CFA378}" destId="{2BE63ACF-1A6D-5A41-9654-D3D646523B68}" srcOrd="7" destOrd="0" presId="urn:microsoft.com/office/officeart/2005/8/layout/hierarchy4"/>
    <dgm:cxn modelId="{1569063F-38D6-0344-9536-3E317D906C0A}" type="presParOf" srcId="{5ECF3197-ADAA-B446-ADB8-CE6691CFA378}" destId="{8A1133B7-E5A3-BC4A-98D4-D422EA6F6262}" srcOrd="8" destOrd="0" presId="urn:microsoft.com/office/officeart/2005/8/layout/hierarchy4"/>
    <dgm:cxn modelId="{F98C3D7B-3EBF-3542-857A-401E4357C51B}" type="presParOf" srcId="{8A1133B7-E5A3-BC4A-98D4-D422EA6F6262}" destId="{66377404-2899-284D-AF0B-92E23D826C9D}" srcOrd="0" destOrd="0" presId="urn:microsoft.com/office/officeart/2005/8/layout/hierarchy4"/>
    <dgm:cxn modelId="{79647BEC-1B6B-AD4F-B9F3-0D9629FDAAFF}" type="presParOf" srcId="{8A1133B7-E5A3-BC4A-98D4-D422EA6F6262}" destId="{B939B5EA-32EE-B141-A42C-445B27A543B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EC284FA-67CB-4DCF-BA8A-97AF1A78BF0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D587941F-1597-45E3-A7CA-462BA0F63E88}">
      <dgm:prSet custT="1"/>
      <dgm:spPr/>
      <dgm:t>
        <a:bodyPr/>
        <a:lstStyle/>
        <a:p>
          <a:pPr rtl="0">
            <a:lnSpc>
              <a:spcPct val="150000"/>
            </a:lnSpc>
          </a:pPr>
          <a:r>
            <a:rPr lang="es-CO" sz="2200">
              <a:solidFill>
                <a:schemeClr val="tx1"/>
              </a:solidFill>
            </a:rPr>
            <a:t>Se encarga de la obtención de fondos y del suministro del capital requerido para el funcionamiento de la empresa.</a:t>
          </a:r>
        </a:p>
      </dgm:t>
    </dgm:pt>
    <dgm:pt modelId="{F581F5BF-5D3C-46EA-B25D-42CBD2BCB5CB}" type="parTrans" cxnId="{A5686A58-F65B-458A-ADE5-02BB9543FDA8}">
      <dgm:prSet/>
      <dgm:spPr/>
      <dgm:t>
        <a:bodyPr/>
        <a:lstStyle/>
        <a:p>
          <a:endParaRPr lang="es-CO"/>
        </a:p>
      </dgm:t>
    </dgm:pt>
    <dgm:pt modelId="{39C175AE-F1A6-4504-A388-E4BCC1421515}" type="sibTrans" cxnId="{A5686A58-F65B-458A-ADE5-02BB9543FDA8}">
      <dgm:prSet/>
      <dgm:spPr/>
      <dgm:t>
        <a:bodyPr/>
        <a:lstStyle/>
        <a:p>
          <a:endParaRPr lang="es-CO"/>
        </a:p>
      </dgm:t>
    </dgm:pt>
    <dgm:pt modelId="{8DF9D7E7-1471-451C-B86E-8CBE633E56AA}">
      <dgm:prSet custT="1"/>
      <dgm:spPr/>
      <dgm:t>
        <a:bodyPr/>
        <a:lstStyle/>
        <a:p>
          <a:pPr rtl="0"/>
          <a:r>
            <a:rPr lang="es-CO" sz="2400"/>
            <a:t>Funciones:</a:t>
          </a:r>
        </a:p>
      </dgm:t>
    </dgm:pt>
    <dgm:pt modelId="{33BEFAFE-4C26-49B1-B160-B8F9D88BB5C4}" type="parTrans" cxnId="{CE547815-F65F-4574-B669-68D5A38F7DF1}">
      <dgm:prSet/>
      <dgm:spPr/>
      <dgm:t>
        <a:bodyPr/>
        <a:lstStyle/>
        <a:p>
          <a:endParaRPr lang="es-CO"/>
        </a:p>
      </dgm:t>
    </dgm:pt>
    <dgm:pt modelId="{782507C2-56B2-414E-B881-186B1078FBD0}" type="sibTrans" cxnId="{CE547815-F65F-4574-B669-68D5A38F7DF1}">
      <dgm:prSet/>
      <dgm:spPr/>
      <dgm:t>
        <a:bodyPr/>
        <a:lstStyle/>
        <a:p>
          <a:endParaRPr lang="es-CO"/>
        </a:p>
      </dgm:t>
    </dgm:pt>
    <dgm:pt modelId="{CC8043DA-D695-477A-A5A8-AEABFEEF1F9C}">
      <dgm:prSet custT="1"/>
      <dgm:spPr/>
      <dgm:t>
        <a:bodyPr/>
        <a:lstStyle/>
        <a:p>
          <a:pPr rtl="0"/>
          <a:r>
            <a:rPr lang="es-CO" sz="2000"/>
            <a:t>Financiamiento</a:t>
          </a:r>
        </a:p>
      </dgm:t>
    </dgm:pt>
    <dgm:pt modelId="{13F24E49-4A51-4F90-A5BE-1068A13CDDA1}" type="parTrans" cxnId="{513C973B-A474-482C-BFFB-125CB0A6D1FF}">
      <dgm:prSet/>
      <dgm:spPr/>
      <dgm:t>
        <a:bodyPr/>
        <a:lstStyle/>
        <a:p>
          <a:endParaRPr lang="es-CO"/>
        </a:p>
      </dgm:t>
    </dgm:pt>
    <dgm:pt modelId="{0A1AA5DE-ABC3-4062-B251-7901A6DE6E49}" type="sibTrans" cxnId="{513C973B-A474-482C-BFFB-125CB0A6D1FF}">
      <dgm:prSet/>
      <dgm:spPr/>
      <dgm:t>
        <a:bodyPr/>
        <a:lstStyle/>
        <a:p>
          <a:endParaRPr lang="es-CO"/>
        </a:p>
      </dgm:t>
    </dgm:pt>
    <dgm:pt modelId="{03B0D072-2F96-452C-8CD2-F558E47CDF3F}">
      <dgm:prSet custT="1"/>
      <dgm:spPr/>
      <dgm:t>
        <a:bodyPr/>
        <a:lstStyle/>
        <a:p>
          <a:pPr rtl="0"/>
          <a:r>
            <a:rPr lang="es-CO" sz="2000"/>
            <a:t>Contraloría</a:t>
          </a:r>
        </a:p>
      </dgm:t>
    </dgm:pt>
    <dgm:pt modelId="{AE78FB3A-B625-44D2-98CF-F67321B8978C}" type="parTrans" cxnId="{D6A41779-D5D2-44CD-8EF5-3E0CB806FC53}">
      <dgm:prSet/>
      <dgm:spPr/>
      <dgm:t>
        <a:bodyPr/>
        <a:lstStyle/>
        <a:p>
          <a:endParaRPr lang="es-CO"/>
        </a:p>
      </dgm:t>
    </dgm:pt>
    <dgm:pt modelId="{A89889D7-CDF3-4259-9592-B1A5184D01E6}" type="sibTrans" cxnId="{D6A41779-D5D2-44CD-8EF5-3E0CB806FC53}">
      <dgm:prSet/>
      <dgm:spPr/>
      <dgm:t>
        <a:bodyPr/>
        <a:lstStyle/>
        <a:p>
          <a:endParaRPr lang="es-CO"/>
        </a:p>
      </dgm:t>
    </dgm:pt>
    <dgm:pt modelId="{FCDD8B3A-3A65-403F-9562-7ECBE9A152A7}" type="pres">
      <dgm:prSet presAssocID="{4EC284FA-67CB-4DCF-BA8A-97AF1A78BF0B}" presName="Name0" presStyleCnt="0">
        <dgm:presLayoutVars>
          <dgm:dir/>
          <dgm:animLvl val="lvl"/>
          <dgm:resizeHandles val="exact"/>
        </dgm:presLayoutVars>
      </dgm:prSet>
      <dgm:spPr/>
    </dgm:pt>
    <dgm:pt modelId="{559781D4-70A5-4A1D-AD88-72585E0EE51F}" type="pres">
      <dgm:prSet presAssocID="{D587941F-1597-45E3-A7CA-462BA0F63E88}" presName="linNode" presStyleCnt="0"/>
      <dgm:spPr/>
    </dgm:pt>
    <dgm:pt modelId="{3EE1A274-0350-48DF-9920-34D674CB783E}" type="pres">
      <dgm:prSet presAssocID="{D587941F-1597-45E3-A7CA-462BA0F63E88}" presName="parentText" presStyleLbl="node1" presStyleIdx="0" presStyleCnt="2" custScaleX="277778">
        <dgm:presLayoutVars>
          <dgm:chMax val="1"/>
          <dgm:bulletEnabled val="1"/>
        </dgm:presLayoutVars>
      </dgm:prSet>
      <dgm:spPr/>
    </dgm:pt>
    <dgm:pt modelId="{B4471904-BDDC-415F-8CF1-0F91B37E0119}" type="pres">
      <dgm:prSet presAssocID="{39C175AE-F1A6-4504-A388-E4BCC1421515}" presName="sp" presStyleCnt="0"/>
      <dgm:spPr/>
    </dgm:pt>
    <dgm:pt modelId="{57A3C8D4-1ADE-44AA-9ED1-74F0916BFBC1}" type="pres">
      <dgm:prSet presAssocID="{8DF9D7E7-1471-451C-B86E-8CBE633E56AA}" presName="linNode" presStyleCnt="0"/>
      <dgm:spPr/>
    </dgm:pt>
    <dgm:pt modelId="{A2763044-39F5-4C02-A1DE-5A063F50D66E}" type="pres">
      <dgm:prSet presAssocID="{8DF9D7E7-1471-451C-B86E-8CBE633E56AA}" presName="parentText" presStyleLbl="node1" presStyleIdx="1" presStyleCnt="2">
        <dgm:presLayoutVars>
          <dgm:chMax val="1"/>
          <dgm:bulletEnabled val="1"/>
        </dgm:presLayoutVars>
      </dgm:prSet>
      <dgm:spPr/>
    </dgm:pt>
    <dgm:pt modelId="{48812433-69F9-4097-9D5B-CD61E6284937}" type="pres">
      <dgm:prSet presAssocID="{8DF9D7E7-1471-451C-B86E-8CBE633E56AA}" presName="descendantText" presStyleLbl="alignAccFollowNode1" presStyleIdx="0" presStyleCnt="1" custScaleY="126708">
        <dgm:presLayoutVars>
          <dgm:bulletEnabled val="1"/>
        </dgm:presLayoutVars>
      </dgm:prSet>
      <dgm:spPr/>
    </dgm:pt>
  </dgm:ptLst>
  <dgm:cxnLst>
    <dgm:cxn modelId="{CE547815-F65F-4574-B669-68D5A38F7DF1}" srcId="{4EC284FA-67CB-4DCF-BA8A-97AF1A78BF0B}" destId="{8DF9D7E7-1471-451C-B86E-8CBE633E56AA}" srcOrd="1" destOrd="0" parTransId="{33BEFAFE-4C26-49B1-B160-B8F9D88BB5C4}" sibTransId="{782507C2-56B2-414E-B881-186B1078FBD0}"/>
    <dgm:cxn modelId="{513C973B-A474-482C-BFFB-125CB0A6D1FF}" srcId="{8DF9D7E7-1471-451C-B86E-8CBE633E56AA}" destId="{CC8043DA-D695-477A-A5A8-AEABFEEF1F9C}" srcOrd="0" destOrd="0" parTransId="{13F24E49-4A51-4F90-A5BE-1068A13CDDA1}" sibTransId="{0A1AA5DE-ABC3-4062-B251-7901A6DE6E49}"/>
    <dgm:cxn modelId="{A5686A58-F65B-458A-ADE5-02BB9543FDA8}" srcId="{4EC284FA-67CB-4DCF-BA8A-97AF1A78BF0B}" destId="{D587941F-1597-45E3-A7CA-462BA0F63E88}" srcOrd="0" destOrd="0" parTransId="{F581F5BF-5D3C-46EA-B25D-42CBD2BCB5CB}" sibTransId="{39C175AE-F1A6-4504-A388-E4BCC1421515}"/>
    <dgm:cxn modelId="{D6A41779-D5D2-44CD-8EF5-3E0CB806FC53}" srcId="{8DF9D7E7-1471-451C-B86E-8CBE633E56AA}" destId="{03B0D072-2F96-452C-8CD2-F558E47CDF3F}" srcOrd="1" destOrd="0" parTransId="{AE78FB3A-B625-44D2-98CF-F67321B8978C}" sibTransId="{A89889D7-CDF3-4259-9592-B1A5184D01E6}"/>
    <dgm:cxn modelId="{8E8DE77B-E6BD-42A4-84F8-65FF2C300F9C}" type="presOf" srcId="{CC8043DA-D695-477A-A5A8-AEABFEEF1F9C}" destId="{48812433-69F9-4097-9D5B-CD61E6284937}" srcOrd="0" destOrd="0" presId="urn:microsoft.com/office/officeart/2005/8/layout/vList5"/>
    <dgm:cxn modelId="{F21FAA9B-3833-4883-A205-B0A8BC28F6DD}" type="presOf" srcId="{8DF9D7E7-1471-451C-B86E-8CBE633E56AA}" destId="{A2763044-39F5-4C02-A1DE-5A063F50D66E}" srcOrd="0" destOrd="0" presId="urn:microsoft.com/office/officeart/2005/8/layout/vList5"/>
    <dgm:cxn modelId="{9B332BB0-CA71-48DF-8FA7-0BC8294E8C2E}" type="presOf" srcId="{4EC284FA-67CB-4DCF-BA8A-97AF1A78BF0B}" destId="{FCDD8B3A-3A65-403F-9562-7ECBE9A152A7}" srcOrd="0" destOrd="0" presId="urn:microsoft.com/office/officeart/2005/8/layout/vList5"/>
    <dgm:cxn modelId="{84EFD5E5-16BD-46F4-B4F1-0ADF818142F7}" type="presOf" srcId="{D587941F-1597-45E3-A7CA-462BA0F63E88}" destId="{3EE1A274-0350-48DF-9920-34D674CB783E}" srcOrd="0" destOrd="0" presId="urn:microsoft.com/office/officeart/2005/8/layout/vList5"/>
    <dgm:cxn modelId="{7B4F11F0-4E43-4A72-A304-7E3A151844AC}" type="presOf" srcId="{03B0D072-2F96-452C-8CD2-F558E47CDF3F}" destId="{48812433-69F9-4097-9D5B-CD61E6284937}" srcOrd="0" destOrd="1" presId="urn:microsoft.com/office/officeart/2005/8/layout/vList5"/>
    <dgm:cxn modelId="{4C080A89-84AA-4376-8274-D8D58F4D8B14}" type="presParOf" srcId="{FCDD8B3A-3A65-403F-9562-7ECBE9A152A7}" destId="{559781D4-70A5-4A1D-AD88-72585E0EE51F}" srcOrd="0" destOrd="0" presId="urn:microsoft.com/office/officeart/2005/8/layout/vList5"/>
    <dgm:cxn modelId="{C2C4D9DD-1D7D-423F-BADC-8C9F16F5523C}" type="presParOf" srcId="{559781D4-70A5-4A1D-AD88-72585E0EE51F}" destId="{3EE1A274-0350-48DF-9920-34D674CB783E}" srcOrd="0" destOrd="0" presId="urn:microsoft.com/office/officeart/2005/8/layout/vList5"/>
    <dgm:cxn modelId="{0442C4DF-89CE-4B8D-964B-FBEC3DBC5958}" type="presParOf" srcId="{FCDD8B3A-3A65-403F-9562-7ECBE9A152A7}" destId="{B4471904-BDDC-415F-8CF1-0F91B37E0119}" srcOrd="1" destOrd="0" presId="urn:microsoft.com/office/officeart/2005/8/layout/vList5"/>
    <dgm:cxn modelId="{621D533D-0D13-4F34-8720-5C6A0EFF9B0A}" type="presParOf" srcId="{FCDD8B3A-3A65-403F-9562-7ECBE9A152A7}" destId="{57A3C8D4-1ADE-44AA-9ED1-74F0916BFBC1}" srcOrd="2" destOrd="0" presId="urn:microsoft.com/office/officeart/2005/8/layout/vList5"/>
    <dgm:cxn modelId="{BFCD7D85-9CE7-4A8A-9B1F-05C871F587A1}" type="presParOf" srcId="{57A3C8D4-1ADE-44AA-9ED1-74F0916BFBC1}" destId="{A2763044-39F5-4C02-A1DE-5A063F50D66E}" srcOrd="0" destOrd="0" presId="urn:microsoft.com/office/officeart/2005/8/layout/vList5"/>
    <dgm:cxn modelId="{98F92C94-4E88-472C-90DC-ABB1F0BCB1D8}" type="presParOf" srcId="{57A3C8D4-1ADE-44AA-9ED1-74F0916BFBC1}" destId="{48812433-69F9-4097-9D5B-CD61E628493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CA8ACE-5EFF-49C5-BD64-C3948E99614D}" type="doc">
      <dgm:prSet loTypeId="urn:microsoft.com/office/officeart/2005/8/layout/hierarchy3" loCatId="hierarchy" qsTypeId="urn:microsoft.com/office/officeart/2005/8/quickstyle/simple5" qsCatId="simple" csTypeId="urn:microsoft.com/office/officeart/2005/8/colors/accent1_2" csCatId="accent1" phldr="1"/>
      <dgm:spPr/>
      <dgm:t>
        <a:bodyPr/>
        <a:lstStyle/>
        <a:p>
          <a:endParaRPr lang="es-CO"/>
        </a:p>
      </dgm:t>
    </dgm:pt>
    <dgm:pt modelId="{D24C49AD-35F0-4A0F-B9D7-D40B3FA98491}">
      <dgm:prSet custT="1"/>
      <dgm:spPr/>
      <dgm:t>
        <a:bodyPr/>
        <a:lstStyle/>
        <a:p>
          <a:pPr rtl="0"/>
          <a:r>
            <a:rPr lang="es-CO" sz="1200" b="1">
              <a:solidFill>
                <a:schemeClr val="tx1"/>
              </a:solidFill>
            </a:rPr>
            <a:t>Financiamiento</a:t>
          </a:r>
        </a:p>
      </dgm:t>
    </dgm:pt>
    <dgm:pt modelId="{D390B06A-30C8-4CF1-AFE4-64A20C9932BC}" type="parTrans" cxnId="{48EE9EC5-577B-422A-B780-AB356349DC37}">
      <dgm:prSet/>
      <dgm:spPr/>
      <dgm:t>
        <a:bodyPr/>
        <a:lstStyle/>
        <a:p>
          <a:endParaRPr lang="es-CO" sz="3200"/>
        </a:p>
      </dgm:t>
    </dgm:pt>
    <dgm:pt modelId="{0257F599-E826-46B9-9B24-507B9A356588}" type="sibTrans" cxnId="{48EE9EC5-577B-422A-B780-AB356349DC37}">
      <dgm:prSet/>
      <dgm:spPr/>
      <dgm:t>
        <a:bodyPr/>
        <a:lstStyle/>
        <a:p>
          <a:endParaRPr lang="es-CO" sz="3200"/>
        </a:p>
      </dgm:t>
    </dgm:pt>
    <dgm:pt modelId="{8ABD0099-204A-4C42-8592-58F8F92C6E3E}">
      <dgm:prSet custT="1"/>
      <dgm:spPr/>
      <dgm:t>
        <a:bodyPr/>
        <a:lstStyle/>
        <a:p>
          <a:pPr rtl="0"/>
          <a:r>
            <a:rPr lang="es-CO" sz="1200" b="1">
              <a:solidFill>
                <a:schemeClr val="tx1"/>
              </a:solidFill>
            </a:rPr>
            <a:t>Contraloría</a:t>
          </a:r>
        </a:p>
      </dgm:t>
    </dgm:pt>
    <dgm:pt modelId="{F2D89CC9-2A3F-4B3A-A2FF-8A34F12381FC}" type="parTrans" cxnId="{53F70619-903E-4DE5-970A-DC4EAEB4C70E}">
      <dgm:prSet/>
      <dgm:spPr/>
      <dgm:t>
        <a:bodyPr/>
        <a:lstStyle/>
        <a:p>
          <a:endParaRPr lang="es-CO" sz="3200"/>
        </a:p>
      </dgm:t>
    </dgm:pt>
    <dgm:pt modelId="{5018C6AE-2766-40F4-BAEF-A3FCD8FFAF2B}" type="sibTrans" cxnId="{53F70619-903E-4DE5-970A-DC4EAEB4C70E}">
      <dgm:prSet/>
      <dgm:spPr/>
      <dgm:t>
        <a:bodyPr/>
        <a:lstStyle/>
        <a:p>
          <a:endParaRPr lang="es-CO" sz="3200"/>
        </a:p>
      </dgm:t>
    </dgm:pt>
    <dgm:pt modelId="{C5220D29-8379-40D8-8F6D-BC3AD72A55E4}">
      <dgm:prSet custT="1"/>
      <dgm:spPr/>
      <dgm:t>
        <a:bodyPr/>
        <a:lstStyle/>
        <a:p>
          <a:pPr rtl="0"/>
          <a:r>
            <a:rPr lang="es-CO" sz="1200" b="1">
              <a:solidFill>
                <a:schemeClr val="tx1"/>
              </a:solidFill>
            </a:rPr>
            <a:t>Contabilidad general</a:t>
          </a:r>
        </a:p>
      </dgm:t>
    </dgm:pt>
    <dgm:pt modelId="{1E460BFE-5B50-4F7F-B963-1607D7839017}" type="parTrans" cxnId="{E62E1B59-36C5-457E-A96D-2B45D893B810}">
      <dgm:prSet/>
      <dgm:spPr/>
      <dgm:t>
        <a:bodyPr/>
        <a:lstStyle/>
        <a:p>
          <a:endParaRPr lang="es-CO" sz="3200"/>
        </a:p>
      </dgm:t>
    </dgm:pt>
    <dgm:pt modelId="{D58471F7-8C60-4789-84C6-AD047A19CAA8}" type="sibTrans" cxnId="{E62E1B59-36C5-457E-A96D-2B45D893B810}">
      <dgm:prSet/>
      <dgm:spPr/>
      <dgm:t>
        <a:bodyPr/>
        <a:lstStyle/>
        <a:p>
          <a:endParaRPr lang="es-CO" sz="3200"/>
        </a:p>
      </dgm:t>
    </dgm:pt>
    <dgm:pt modelId="{875934B7-0C65-46D5-B46C-B92976EC64B8}">
      <dgm:prSet custT="1"/>
      <dgm:spPr/>
      <dgm:t>
        <a:bodyPr/>
        <a:lstStyle/>
        <a:p>
          <a:pPr rtl="0"/>
          <a:r>
            <a:rPr lang="es-CO" sz="1200" b="1">
              <a:solidFill>
                <a:schemeClr val="tx1"/>
              </a:solidFill>
            </a:rPr>
            <a:t>Contabilidad de costos</a:t>
          </a:r>
        </a:p>
      </dgm:t>
    </dgm:pt>
    <dgm:pt modelId="{2175B228-7D4F-42BC-8D24-E57FFDB8A07A}" type="parTrans" cxnId="{E4EC0D7F-DBD8-4906-8ED2-FEDA6CAFD80A}">
      <dgm:prSet/>
      <dgm:spPr/>
      <dgm:t>
        <a:bodyPr/>
        <a:lstStyle/>
        <a:p>
          <a:endParaRPr lang="es-CO" sz="3200"/>
        </a:p>
      </dgm:t>
    </dgm:pt>
    <dgm:pt modelId="{B0EB07C1-044A-4CEA-BE2F-912024164AA5}" type="sibTrans" cxnId="{E4EC0D7F-DBD8-4906-8ED2-FEDA6CAFD80A}">
      <dgm:prSet/>
      <dgm:spPr/>
      <dgm:t>
        <a:bodyPr/>
        <a:lstStyle/>
        <a:p>
          <a:endParaRPr lang="es-CO" sz="3200"/>
        </a:p>
      </dgm:t>
    </dgm:pt>
    <dgm:pt modelId="{27377E0F-BAA1-4883-9463-43F640B3E47A}">
      <dgm:prSet custT="1"/>
      <dgm:spPr/>
      <dgm:t>
        <a:bodyPr/>
        <a:lstStyle/>
        <a:p>
          <a:pPr rtl="0"/>
          <a:r>
            <a:rPr lang="es-CO" sz="1200" b="1">
              <a:solidFill>
                <a:schemeClr val="tx1"/>
              </a:solidFill>
            </a:rPr>
            <a:t>Planeación financiera</a:t>
          </a:r>
        </a:p>
      </dgm:t>
    </dgm:pt>
    <dgm:pt modelId="{DEC48F4B-0FCD-4B4F-96E0-2A265E2A3C03}" type="parTrans" cxnId="{92A0EDEF-2358-46D8-98FE-CD240732311B}">
      <dgm:prSet/>
      <dgm:spPr/>
      <dgm:t>
        <a:bodyPr/>
        <a:lstStyle/>
        <a:p>
          <a:endParaRPr lang="es-CO" sz="3200"/>
        </a:p>
      </dgm:t>
    </dgm:pt>
    <dgm:pt modelId="{022E4056-DC03-4519-805B-5A2AECC22AAE}" type="sibTrans" cxnId="{92A0EDEF-2358-46D8-98FE-CD240732311B}">
      <dgm:prSet/>
      <dgm:spPr/>
      <dgm:t>
        <a:bodyPr/>
        <a:lstStyle/>
        <a:p>
          <a:endParaRPr lang="es-CO" sz="3200"/>
        </a:p>
      </dgm:t>
    </dgm:pt>
    <dgm:pt modelId="{7814644B-9892-4EAA-B36D-0109288A21A6}">
      <dgm:prSet custT="1"/>
      <dgm:spPr/>
      <dgm:t>
        <a:bodyPr/>
        <a:lstStyle/>
        <a:p>
          <a:pPr rtl="0"/>
          <a:r>
            <a:rPr lang="es-CO" sz="1200" b="1">
              <a:solidFill>
                <a:schemeClr val="tx1"/>
              </a:solidFill>
            </a:rPr>
            <a:t>Relaciones financieras</a:t>
          </a:r>
        </a:p>
      </dgm:t>
    </dgm:pt>
    <dgm:pt modelId="{C86357D9-2989-4A06-9401-1CAC27C57FFA}" type="parTrans" cxnId="{401B5D6E-7630-4737-A13D-825585178AE2}">
      <dgm:prSet/>
      <dgm:spPr/>
      <dgm:t>
        <a:bodyPr/>
        <a:lstStyle/>
        <a:p>
          <a:endParaRPr lang="es-CO" sz="3200"/>
        </a:p>
      </dgm:t>
    </dgm:pt>
    <dgm:pt modelId="{AACE7C75-F90D-46E4-ACD4-A2956E8C37D7}" type="sibTrans" cxnId="{401B5D6E-7630-4737-A13D-825585178AE2}">
      <dgm:prSet/>
      <dgm:spPr/>
      <dgm:t>
        <a:bodyPr/>
        <a:lstStyle/>
        <a:p>
          <a:endParaRPr lang="es-CO" sz="3200"/>
        </a:p>
      </dgm:t>
    </dgm:pt>
    <dgm:pt modelId="{CC2B7BEA-84AA-497A-AF21-089E13ACCD43}">
      <dgm:prSet custT="1"/>
      <dgm:spPr/>
      <dgm:t>
        <a:bodyPr/>
        <a:lstStyle/>
        <a:p>
          <a:pPr rtl="0"/>
          <a:r>
            <a:rPr lang="es-CO" sz="1200" b="1">
              <a:solidFill>
                <a:schemeClr val="tx1"/>
              </a:solidFill>
            </a:rPr>
            <a:t>Tesorería</a:t>
          </a:r>
        </a:p>
      </dgm:t>
    </dgm:pt>
    <dgm:pt modelId="{68246550-9FB4-4FEE-A1C9-D1507441041C}" type="parTrans" cxnId="{79763B61-68FC-43E1-A8D6-F3DE50390FC8}">
      <dgm:prSet/>
      <dgm:spPr/>
      <dgm:t>
        <a:bodyPr/>
        <a:lstStyle/>
        <a:p>
          <a:endParaRPr lang="es-CO" sz="3200"/>
        </a:p>
      </dgm:t>
    </dgm:pt>
    <dgm:pt modelId="{DE4D61CD-A043-443C-84DF-3C4914F66F70}" type="sibTrans" cxnId="{79763B61-68FC-43E1-A8D6-F3DE50390FC8}">
      <dgm:prSet/>
      <dgm:spPr/>
      <dgm:t>
        <a:bodyPr/>
        <a:lstStyle/>
        <a:p>
          <a:endParaRPr lang="es-CO" sz="3200"/>
        </a:p>
      </dgm:t>
    </dgm:pt>
    <dgm:pt modelId="{2D67BDAD-F944-4027-9BC5-8DD1B8003FAB}">
      <dgm:prSet custT="1"/>
      <dgm:spPr/>
      <dgm:t>
        <a:bodyPr/>
        <a:lstStyle/>
        <a:p>
          <a:pPr rtl="0"/>
          <a:r>
            <a:rPr lang="es-CO" sz="1200" b="1">
              <a:solidFill>
                <a:schemeClr val="tx1"/>
              </a:solidFill>
            </a:rPr>
            <a:t>Obtención de recursos</a:t>
          </a:r>
        </a:p>
      </dgm:t>
    </dgm:pt>
    <dgm:pt modelId="{D23E3B1F-2645-4BD9-963A-689EB0A6CEDE}" type="parTrans" cxnId="{308E1E84-C888-4CEF-888E-6E3720035FFE}">
      <dgm:prSet/>
      <dgm:spPr/>
      <dgm:t>
        <a:bodyPr/>
        <a:lstStyle/>
        <a:p>
          <a:endParaRPr lang="es-CO" sz="3200"/>
        </a:p>
      </dgm:t>
    </dgm:pt>
    <dgm:pt modelId="{7C5F1985-A4A2-4537-B95E-14D516780659}" type="sibTrans" cxnId="{308E1E84-C888-4CEF-888E-6E3720035FFE}">
      <dgm:prSet/>
      <dgm:spPr/>
      <dgm:t>
        <a:bodyPr/>
        <a:lstStyle/>
        <a:p>
          <a:endParaRPr lang="es-CO" sz="3200"/>
        </a:p>
      </dgm:t>
    </dgm:pt>
    <dgm:pt modelId="{4FD57238-D29D-428E-A4AA-376C98E6E9F7}">
      <dgm:prSet custT="1"/>
      <dgm:spPr/>
      <dgm:t>
        <a:bodyPr/>
        <a:lstStyle/>
        <a:p>
          <a:pPr rtl="0"/>
          <a:r>
            <a:rPr lang="es-CO" sz="1200" b="1">
              <a:solidFill>
                <a:schemeClr val="tx1"/>
              </a:solidFill>
            </a:rPr>
            <a:t>Inversiones</a:t>
          </a:r>
        </a:p>
      </dgm:t>
    </dgm:pt>
    <dgm:pt modelId="{E3670AD7-56F6-4A4A-92D0-1364862426AF}" type="parTrans" cxnId="{5FAA8E1B-3F79-4F35-8B95-DDAEC79EFFDB}">
      <dgm:prSet/>
      <dgm:spPr/>
      <dgm:t>
        <a:bodyPr/>
        <a:lstStyle/>
        <a:p>
          <a:endParaRPr lang="es-CO" sz="3200"/>
        </a:p>
      </dgm:t>
    </dgm:pt>
    <dgm:pt modelId="{3921F627-473A-4AE8-8114-5EDCF65BFCAD}" type="sibTrans" cxnId="{5FAA8E1B-3F79-4F35-8B95-DDAEC79EFFDB}">
      <dgm:prSet/>
      <dgm:spPr/>
      <dgm:t>
        <a:bodyPr/>
        <a:lstStyle/>
        <a:p>
          <a:endParaRPr lang="es-CO" sz="3200"/>
        </a:p>
      </dgm:t>
    </dgm:pt>
    <dgm:pt modelId="{3D1D09E3-40EE-40F1-8F7E-DEF7B00F1B23}">
      <dgm:prSet custT="1"/>
      <dgm:spPr/>
      <dgm:t>
        <a:bodyPr/>
        <a:lstStyle/>
        <a:p>
          <a:pPr rtl="0"/>
          <a:r>
            <a:rPr lang="es-CO" sz="1200" b="1">
              <a:solidFill>
                <a:schemeClr val="tx1"/>
              </a:solidFill>
            </a:rPr>
            <a:t>Presupuestos</a:t>
          </a:r>
        </a:p>
      </dgm:t>
    </dgm:pt>
    <dgm:pt modelId="{7E43D33C-CF99-43D8-ACB5-90D577E53317}" type="parTrans" cxnId="{CF80E454-8DD2-4DF6-A05D-E5B7EF3E91EC}">
      <dgm:prSet/>
      <dgm:spPr/>
      <dgm:t>
        <a:bodyPr/>
        <a:lstStyle/>
        <a:p>
          <a:endParaRPr lang="es-CO" sz="3200"/>
        </a:p>
      </dgm:t>
    </dgm:pt>
    <dgm:pt modelId="{00743DA5-E907-4F1D-B2D9-B41FCD7D953B}" type="sibTrans" cxnId="{CF80E454-8DD2-4DF6-A05D-E5B7EF3E91EC}">
      <dgm:prSet/>
      <dgm:spPr/>
      <dgm:t>
        <a:bodyPr/>
        <a:lstStyle/>
        <a:p>
          <a:endParaRPr lang="es-CO" sz="3200"/>
        </a:p>
      </dgm:t>
    </dgm:pt>
    <dgm:pt modelId="{9E79DE68-4309-4E3A-88DD-5D46A2B51C0A}">
      <dgm:prSet custT="1"/>
      <dgm:spPr/>
      <dgm:t>
        <a:bodyPr/>
        <a:lstStyle/>
        <a:p>
          <a:pPr rtl="0"/>
          <a:r>
            <a:rPr lang="es-CO" sz="1200" b="1">
              <a:solidFill>
                <a:schemeClr val="tx1"/>
              </a:solidFill>
            </a:rPr>
            <a:t>Auditoría interna</a:t>
          </a:r>
        </a:p>
      </dgm:t>
    </dgm:pt>
    <dgm:pt modelId="{E3A47A65-FC6F-406D-8C90-2EEA99DFD608}" type="parTrans" cxnId="{4B0DA83E-48CA-41B0-BB4E-C3EAEA685D55}">
      <dgm:prSet/>
      <dgm:spPr/>
      <dgm:t>
        <a:bodyPr/>
        <a:lstStyle/>
        <a:p>
          <a:endParaRPr lang="es-CO" sz="3200"/>
        </a:p>
      </dgm:t>
    </dgm:pt>
    <dgm:pt modelId="{A46EC1C8-99DE-4A7A-902B-DCA5C23A6B06}" type="sibTrans" cxnId="{4B0DA83E-48CA-41B0-BB4E-C3EAEA685D55}">
      <dgm:prSet/>
      <dgm:spPr/>
      <dgm:t>
        <a:bodyPr/>
        <a:lstStyle/>
        <a:p>
          <a:endParaRPr lang="es-CO" sz="3200"/>
        </a:p>
      </dgm:t>
    </dgm:pt>
    <dgm:pt modelId="{DBD10714-3941-4666-935F-593083011154}">
      <dgm:prSet custT="1"/>
      <dgm:spPr/>
      <dgm:t>
        <a:bodyPr/>
        <a:lstStyle/>
        <a:p>
          <a:pPr rtl="0"/>
          <a:r>
            <a:rPr lang="es-CO" sz="1200" b="1">
              <a:solidFill>
                <a:schemeClr val="tx1"/>
              </a:solidFill>
            </a:rPr>
            <a:t>Estadística</a:t>
          </a:r>
        </a:p>
      </dgm:t>
    </dgm:pt>
    <dgm:pt modelId="{AFE4E94D-6B16-43E4-9ACE-01F18A683524}" type="parTrans" cxnId="{1FC13AD0-D58B-4F8E-9C10-53A0143F1675}">
      <dgm:prSet/>
      <dgm:spPr/>
      <dgm:t>
        <a:bodyPr/>
        <a:lstStyle/>
        <a:p>
          <a:endParaRPr lang="es-CO" sz="3200"/>
        </a:p>
      </dgm:t>
    </dgm:pt>
    <dgm:pt modelId="{905008FB-6C55-4A85-89FD-F5E508E9C3A3}" type="sibTrans" cxnId="{1FC13AD0-D58B-4F8E-9C10-53A0143F1675}">
      <dgm:prSet/>
      <dgm:spPr/>
      <dgm:t>
        <a:bodyPr/>
        <a:lstStyle/>
        <a:p>
          <a:endParaRPr lang="es-CO" sz="3200"/>
        </a:p>
      </dgm:t>
    </dgm:pt>
    <dgm:pt modelId="{4EB11E9D-76F8-448A-B43B-64085EA86C0D}">
      <dgm:prSet custT="1"/>
      <dgm:spPr/>
      <dgm:t>
        <a:bodyPr/>
        <a:lstStyle/>
        <a:p>
          <a:pPr rtl="0"/>
          <a:r>
            <a:rPr lang="es-CO" sz="1200" b="1">
              <a:solidFill>
                <a:schemeClr val="tx1"/>
              </a:solidFill>
            </a:rPr>
            <a:t>Crédito y cobranzas</a:t>
          </a:r>
        </a:p>
      </dgm:t>
    </dgm:pt>
    <dgm:pt modelId="{4E6C42EC-EEE9-4CD6-8452-374FD2F2333D}" type="parTrans" cxnId="{5CFE0CEE-792B-4F5D-8652-733BF3E714C0}">
      <dgm:prSet/>
      <dgm:spPr/>
      <dgm:t>
        <a:bodyPr/>
        <a:lstStyle/>
        <a:p>
          <a:endParaRPr lang="es-CO" sz="3200"/>
        </a:p>
      </dgm:t>
    </dgm:pt>
    <dgm:pt modelId="{21B8F846-5587-4E44-B9E6-404D42CEA53F}" type="sibTrans" cxnId="{5CFE0CEE-792B-4F5D-8652-733BF3E714C0}">
      <dgm:prSet/>
      <dgm:spPr/>
      <dgm:t>
        <a:bodyPr/>
        <a:lstStyle/>
        <a:p>
          <a:endParaRPr lang="es-CO" sz="3200"/>
        </a:p>
      </dgm:t>
    </dgm:pt>
    <dgm:pt modelId="{299D8C81-D835-43D3-B20A-CE6C47FC0D0D}">
      <dgm:prSet custT="1"/>
      <dgm:spPr/>
      <dgm:t>
        <a:bodyPr/>
        <a:lstStyle/>
        <a:p>
          <a:pPr rtl="0"/>
          <a:r>
            <a:rPr lang="es-CO" sz="1200" b="1">
              <a:solidFill>
                <a:schemeClr val="tx1"/>
              </a:solidFill>
            </a:rPr>
            <a:t>Impuestos</a:t>
          </a:r>
        </a:p>
      </dgm:t>
    </dgm:pt>
    <dgm:pt modelId="{B9213D40-F7AF-4682-AE68-8CAF21ECDC38}" type="parTrans" cxnId="{99700C7C-D4DF-4986-B380-4E670B21D341}">
      <dgm:prSet/>
      <dgm:spPr/>
      <dgm:t>
        <a:bodyPr/>
        <a:lstStyle/>
        <a:p>
          <a:endParaRPr lang="es-CO" sz="3200"/>
        </a:p>
      </dgm:t>
    </dgm:pt>
    <dgm:pt modelId="{C4AB3D9D-4F57-4010-AB3C-1B06E82278BF}" type="sibTrans" cxnId="{99700C7C-D4DF-4986-B380-4E670B21D341}">
      <dgm:prSet/>
      <dgm:spPr/>
      <dgm:t>
        <a:bodyPr/>
        <a:lstStyle/>
        <a:p>
          <a:endParaRPr lang="es-CO" sz="3200"/>
        </a:p>
      </dgm:t>
    </dgm:pt>
    <dgm:pt modelId="{FCB1EF3E-1FE3-48AC-B87F-F02F32F22332}" type="pres">
      <dgm:prSet presAssocID="{FBCA8ACE-5EFF-49C5-BD64-C3948E99614D}" presName="diagram" presStyleCnt="0">
        <dgm:presLayoutVars>
          <dgm:chPref val="1"/>
          <dgm:dir/>
          <dgm:animOne val="branch"/>
          <dgm:animLvl val="lvl"/>
          <dgm:resizeHandles/>
        </dgm:presLayoutVars>
      </dgm:prSet>
      <dgm:spPr/>
    </dgm:pt>
    <dgm:pt modelId="{5755BE7D-9A55-4D0D-B0E3-7C4B1135F2E8}" type="pres">
      <dgm:prSet presAssocID="{D24C49AD-35F0-4A0F-B9D7-D40B3FA98491}" presName="root" presStyleCnt="0"/>
      <dgm:spPr/>
    </dgm:pt>
    <dgm:pt modelId="{3C1DB95E-9124-45DE-A1F6-1A4BC8910874}" type="pres">
      <dgm:prSet presAssocID="{D24C49AD-35F0-4A0F-B9D7-D40B3FA98491}" presName="rootComposite" presStyleCnt="0"/>
      <dgm:spPr/>
    </dgm:pt>
    <dgm:pt modelId="{F3819BE8-45D9-4E4C-815B-04D00C5B52AC}" type="pres">
      <dgm:prSet presAssocID="{D24C49AD-35F0-4A0F-B9D7-D40B3FA98491}" presName="rootText" presStyleLbl="node1" presStyleIdx="0" presStyleCnt="2" custScaleX="175315" custScaleY="91020" custLinFactNeighborX="-78517" custLinFactNeighborY="-43"/>
      <dgm:spPr/>
    </dgm:pt>
    <dgm:pt modelId="{1C9DF82B-054C-4AB2-923C-43ED12217D3E}" type="pres">
      <dgm:prSet presAssocID="{D24C49AD-35F0-4A0F-B9D7-D40B3FA98491}" presName="rootConnector" presStyleLbl="node1" presStyleIdx="0" presStyleCnt="2"/>
      <dgm:spPr/>
    </dgm:pt>
    <dgm:pt modelId="{B9CD4D92-00E1-4DBA-87EE-5B03F746D7BD}" type="pres">
      <dgm:prSet presAssocID="{D24C49AD-35F0-4A0F-B9D7-D40B3FA98491}" presName="childShape" presStyleCnt="0"/>
      <dgm:spPr/>
    </dgm:pt>
    <dgm:pt modelId="{36DB44B6-E418-4DD2-B1D4-292282FF6BF6}" type="pres">
      <dgm:prSet presAssocID="{DEC48F4B-0FCD-4B4F-96E0-2A265E2A3C03}" presName="Name13" presStyleLbl="parChTrans1D2" presStyleIdx="0" presStyleCnt="12"/>
      <dgm:spPr/>
    </dgm:pt>
    <dgm:pt modelId="{9B4A4C36-6E7B-41F5-9313-7A3423B1FB5D}" type="pres">
      <dgm:prSet presAssocID="{27377E0F-BAA1-4883-9463-43F640B3E47A}" presName="childText" presStyleLbl="bgAcc1" presStyleIdx="0" presStyleCnt="12" custScaleX="216491">
        <dgm:presLayoutVars>
          <dgm:bulletEnabled val="1"/>
        </dgm:presLayoutVars>
      </dgm:prSet>
      <dgm:spPr/>
    </dgm:pt>
    <dgm:pt modelId="{F8C25B62-E8B0-4693-926D-0229AC1DCA4F}" type="pres">
      <dgm:prSet presAssocID="{C86357D9-2989-4A06-9401-1CAC27C57FFA}" presName="Name13" presStyleLbl="parChTrans1D2" presStyleIdx="1" presStyleCnt="12"/>
      <dgm:spPr/>
    </dgm:pt>
    <dgm:pt modelId="{00E19728-501B-45EE-8D4B-98FA68E12098}" type="pres">
      <dgm:prSet presAssocID="{7814644B-9892-4EAA-B36D-0109288A21A6}" presName="childText" presStyleLbl="bgAcc1" presStyleIdx="1" presStyleCnt="12" custScaleX="216491">
        <dgm:presLayoutVars>
          <dgm:bulletEnabled val="1"/>
        </dgm:presLayoutVars>
      </dgm:prSet>
      <dgm:spPr/>
    </dgm:pt>
    <dgm:pt modelId="{A16784F3-1868-4A5D-82A7-81C8C7CA92B6}" type="pres">
      <dgm:prSet presAssocID="{68246550-9FB4-4FEE-A1C9-D1507441041C}" presName="Name13" presStyleLbl="parChTrans1D2" presStyleIdx="2" presStyleCnt="12"/>
      <dgm:spPr/>
    </dgm:pt>
    <dgm:pt modelId="{BA5CDA5B-09B3-41B8-A7FE-771A9626C3E4}" type="pres">
      <dgm:prSet presAssocID="{CC2B7BEA-84AA-497A-AF21-089E13ACCD43}" presName="childText" presStyleLbl="bgAcc1" presStyleIdx="2" presStyleCnt="12">
        <dgm:presLayoutVars>
          <dgm:bulletEnabled val="1"/>
        </dgm:presLayoutVars>
      </dgm:prSet>
      <dgm:spPr/>
    </dgm:pt>
    <dgm:pt modelId="{3CCFA732-302E-47B9-9B1E-1CA5AF3D5987}" type="pres">
      <dgm:prSet presAssocID="{D23E3B1F-2645-4BD9-963A-689EB0A6CEDE}" presName="Name13" presStyleLbl="parChTrans1D2" presStyleIdx="3" presStyleCnt="12"/>
      <dgm:spPr/>
    </dgm:pt>
    <dgm:pt modelId="{4AAC56B7-4613-4D9A-89FC-0777BE21787F}" type="pres">
      <dgm:prSet presAssocID="{2D67BDAD-F944-4027-9BC5-8DD1B8003FAB}" presName="childText" presStyleLbl="bgAcc1" presStyleIdx="3" presStyleCnt="12" custScaleX="235192">
        <dgm:presLayoutVars>
          <dgm:bulletEnabled val="1"/>
        </dgm:presLayoutVars>
      </dgm:prSet>
      <dgm:spPr/>
    </dgm:pt>
    <dgm:pt modelId="{0A6F226F-B990-4F03-9D2C-98C3F8196AD2}" type="pres">
      <dgm:prSet presAssocID="{E3670AD7-56F6-4A4A-92D0-1364862426AF}" presName="Name13" presStyleLbl="parChTrans1D2" presStyleIdx="4" presStyleCnt="12"/>
      <dgm:spPr/>
    </dgm:pt>
    <dgm:pt modelId="{2BB0A687-B074-4420-8A1C-ADD89132323A}" type="pres">
      <dgm:prSet presAssocID="{4FD57238-D29D-428E-A4AA-376C98E6E9F7}" presName="childText" presStyleLbl="bgAcc1" presStyleIdx="4" presStyleCnt="12" custScaleX="145311">
        <dgm:presLayoutVars>
          <dgm:bulletEnabled val="1"/>
        </dgm:presLayoutVars>
      </dgm:prSet>
      <dgm:spPr/>
    </dgm:pt>
    <dgm:pt modelId="{F2A874CB-CC5E-44E9-B836-0BAD4A16EEED}" type="pres">
      <dgm:prSet presAssocID="{8ABD0099-204A-4C42-8592-58F8F92C6E3E}" presName="root" presStyleCnt="0"/>
      <dgm:spPr/>
    </dgm:pt>
    <dgm:pt modelId="{BA8FBE87-B80A-410B-882A-A853B1DF3D84}" type="pres">
      <dgm:prSet presAssocID="{8ABD0099-204A-4C42-8592-58F8F92C6E3E}" presName="rootComposite" presStyleCnt="0"/>
      <dgm:spPr/>
    </dgm:pt>
    <dgm:pt modelId="{EDDE03D0-2A38-4A7C-9CAD-253E4BDE2D5E}" type="pres">
      <dgm:prSet presAssocID="{8ABD0099-204A-4C42-8592-58F8F92C6E3E}" presName="rootText" presStyleLbl="node1" presStyleIdx="1" presStyleCnt="2" custScaleX="150212"/>
      <dgm:spPr/>
    </dgm:pt>
    <dgm:pt modelId="{12B519E0-83DE-4FF0-A97F-81AB5DE02D5C}" type="pres">
      <dgm:prSet presAssocID="{8ABD0099-204A-4C42-8592-58F8F92C6E3E}" presName="rootConnector" presStyleLbl="node1" presStyleIdx="1" presStyleCnt="2"/>
      <dgm:spPr/>
    </dgm:pt>
    <dgm:pt modelId="{BA644795-E0B3-4803-8B91-8114A893053E}" type="pres">
      <dgm:prSet presAssocID="{8ABD0099-204A-4C42-8592-58F8F92C6E3E}" presName="childShape" presStyleCnt="0"/>
      <dgm:spPr/>
    </dgm:pt>
    <dgm:pt modelId="{4BD136AB-B839-4BA7-9B81-569A99555F27}" type="pres">
      <dgm:prSet presAssocID="{1E460BFE-5B50-4F7F-B963-1607D7839017}" presName="Name13" presStyleLbl="parChTrans1D2" presStyleIdx="5" presStyleCnt="12"/>
      <dgm:spPr/>
    </dgm:pt>
    <dgm:pt modelId="{570D2C6D-9ECC-4743-9585-BAA15D7756A3}" type="pres">
      <dgm:prSet presAssocID="{C5220D29-8379-40D8-8F6D-BC3AD72A55E4}" presName="childText" presStyleLbl="bgAcc1" presStyleIdx="5" presStyleCnt="12" custScaleX="265336">
        <dgm:presLayoutVars>
          <dgm:bulletEnabled val="1"/>
        </dgm:presLayoutVars>
      </dgm:prSet>
      <dgm:spPr/>
    </dgm:pt>
    <dgm:pt modelId="{AF53BEC2-BC71-4C16-8204-7F9537038E34}" type="pres">
      <dgm:prSet presAssocID="{2175B228-7D4F-42BC-8D24-E57FFDB8A07A}" presName="Name13" presStyleLbl="parChTrans1D2" presStyleIdx="6" presStyleCnt="12"/>
      <dgm:spPr/>
    </dgm:pt>
    <dgm:pt modelId="{1B4B93FA-021B-46E9-8771-1C9152A1152F}" type="pres">
      <dgm:prSet presAssocID="{875934B7-0C65-46D5-B46C-B92976EC64B8}" presName="childText" presStyleLbl="bgAcc1" presStyleIdx="6" presStyleCnt="12" custScaleX="284037">
        <dgm:presLayoutVars>
          <dgm:bulletEnabled val="1"/>
        </dgm:presLayoutVars>
      </dgm:prSet>
      <dgm:spPr/>
    </dgm:pt>
    <dgm:pt modelId="{1954225E-6711-45EE-A8BC-9ACCA4BA16E8}" type="pres">
      <dgm:prSet presAssocID="{7E43D33C-CF99-43D8-ACB5-90D577E53317}" presName="Name13" presStyleLbl="parChTrans1D2" presStyleIdx="7" presStyleCnt="12"/>
      <dgm:spPr/>
    </dgm:pt>
    <dgm:pt modelId="{E082AE8D-5A04-4F1C-AEF6-AEAEACF9508D}" type="pres">
      <dgm:prSet presAssocID="{3D1D09E3-40EE-40F1-8F7E-DEF7B00F1B23}" presName="childText" presStyleLbl="bgAcc1" presStyleIdx="7" presStyleCnt="12" custScaleX="174156">
        <dgm:presLayoutVars>
          <dgm:bulletEnabled val="1"/>
        </dgm:presLayoutVars>
      </dgm:prSet>
      <dgm:spPr/>
    </dgm:pt>
    <dgm:pt modelId="{C632C008-63AE-436B-B115-67C083EDB698}" type="pres">
      <dgm:prSet presAssocID="{E3A47A65-FC6F-406D-8C90-2EEA99DFD608}" presName="Name13" presStyleLbl="parChTrans1D2" presStyleIdx="8" presStyleCnt="12"/>
      <dgm:spPr/>
    </dgm:pt>
    <dgm:pt modelId="{6833224D-3311-46D8-8B57-7C344D1AAA08}" type="pres">
      <dgm:prSet presAssocID="{9E79DE68-4309-4E3A-88DD-5D46A2B51C0A}" presName="childText" presStyleLbl="bgAcc1" presStyleIdx="8" presStyleCnt="12" custScaleX="177075">
        <dgm:presLayoutVars>
          <dgm:bulletEnabled val="1"/>
        </dgm:presLayoutVars>
      </dgm:prSet>
      <dgm:spPr/>
    </dgm:pt>
    <dgm:pt modelId="{C6E9605C-6581-4C8C-9685-0F9C6086067C}" type="pres">
      <dgm:prSet presAssocID="{AFE4E94D-6B16-43E4-9ACE-01F18A683524}" presName="Name13" presStyleLbl="parChTrans1D2" presStyleIdx="9" presStyleCnt="12"/>
      <dgm:spPr/>
    </dgm:pt>
    <dgm:pt modelId="{972F9E25-3698-4373-9F2E-A1D8F335530F}" type="pres">
      <dgm:prSet presAssocID="{DBD10714-3941-4666-935F-593083011154}" presName="childText" presStyleLbl="bgAcc1" presStyleIdx="9" presStyleCnt="12" custScaleX="136050">
        <dgm:presLayoutVars>
          <dgm:bulletEnabled val="1"/>
        </dgm:presLayoutVars>
      </dgm:prSet>
      <dgm:spPr/>
    </dgm:pt>
    <dgm:pt modelId="{6CD82F85-74A9-403A-875F-A02636071D06}" type="pres">
      <dgm:prSet presAssocID="{4E6C42EC-EEE9-4CD6-8452-374FD2F2333D}" presName="Name13" presStyleLbl="parChTrans1D2" presStyleIdx="10" presStyleCnt="12"/>
      <dgm:spPr/>
    </dgm:pt>
    <dgm:pt modelId="{D4CAE743-8BE0-4180-9C4C-B281914E04FA}" type="pres">
      <dgm:prSet presAssocID="{4EB11E9D-76F8-448A-B43B-64085EA86C0D}" presName="childText" presStyleLbl="bgAcc1" presStyleIdx="10" presStyleCnt="12" custScaleX="217448">
        <dgm:presLayoutVars>
          <dgm:bulletEnabled val="1"/>
        </dgm:presLayoutVars>
      </dgm:prSet>
      <dgm:spPr/>
    </dgm:pt>
    <dgm:pt modelId="{83F0FF85-0010-4A2B-85D1-22CCB3147763}" type="pres">
      <dgm:prSet presAssocID="{B9213D40-F7AF-4682-AE68-8CAF21ECDC38}" presName="Name13" presStyleLbl="parChTrans1D2" presStyleIdx="11" presStyleCnt="12"/>
      <dgm:spPr/>
    </dgm:pt>
    <dgm:pt modelId="{5534A4C1-E525-4B1F-8B57-1F537FFF1EB9}" type="pres">
      <dgm:prSet presAssocID="{299D8C81-D835-43D3-B20A-CE6C47FC0D0D}" presName="childText" presStyleLbl="bgAcc1" presStyleIdx="11" presStyleCnt="12" custScaleX="158374">
        <dgm:presLayoutVars>
          <dgm:bulletEnabled val="1"/>
        </dgm:presLayoutVars>
      </dgm:prSet>
      <dgm:spPr/>
    </dgm:pt>
  </dgm:ptLst>
  <dgm:cxnLst>
    <dgm:cxn modelId="{2EF0A600-4596-4514-95C5-7609EED60A3D}" type="presOf" srcId="{299D8C81-D835-43D3-B20A-CE6C47FC0D0D}" destId="{5534A4C1-E525-4B1F-8B57-1F537FFF1EB9}" srcOrd="0" destOrd="0" presId="urn:microsoft.com/office/officeart/2005/8/layout/hierarchy3"/>
    <dgm:cxn modelId="{36BB4508-A3F4-4C3F-83B3-180193DB8AE1}" type="presOf" srcId="{D24C49AD-35F0-4A0F-B9D7-D40B3FA98491}" destId="{1C9DF82B-054C-4AB2-923C-43ED12217D3E}" srcOrd="1" destOrd="0" presId="urn:microsoft.com/office/officeart/2005/8/layout/hierarchy3"/>
    <dgm:cxn modelId="{4980360B-E412-4F8C-8EFF-80CFB4575A81}" type="presOf" srcId="{E3670AD7-56F6-4A4A-92D0-1364862426AF}" destId="{0A6F226F-B990-4F03-9D2C-98C3F8196AD2}" srcOrd="0" destOrd="0" presId="urn:microsoft.com/office/officeart/2005/8/layout/hierarchy3"/>
    <dgm:cxn modelId="{53F70619-903E-4DE5-970A-DC4EAEB4C70E}" srcId="{FBCA8ACE-5EFF-49C5-BD64-C3948E99614D}" destId="{8ABD0099-204A-4C42-8592-58F8F92C6E3E}" srcOrd="1" destOrd="0" parTransId="{F2D89CC9-2A3F-4B3A-A2FF-8A34F12381FC}" sibTransId="{5018C6AE-2766-40F4-BAEF-A3FCD8FFAF2B}"/>
    <dgm:cxn modelId="{51FFE719-226E-4D58-A59A-C247E1CD946D}" type="presOf" srcId="{8ABD0099-204A-4C42-8592-58F8F92C6E3E}" destId="{12B519E0-83DE-4FF0-A97F-81AB5DE02D5C}" srcOrd="1" destOrd="0" presId="urn:microsoft.com/office/officeart/2005/8/layout/hierarchy3"/>
    <dgm:cxn modelId="{4B11EB1A-C1C2-42AE-A2EA-3A4BBA85CDA0}" type="presOf" srcId="{2175B228-7D4F-42BC-8D24-E57FFDB8A07A}" destId="{AF53BEC2-BC71-4C16-8204-7F9537038E34}" srcOrd="0" destOrd="0" presId="urn:microsoft.com/office/officeart/2005/8/layout/hierarchy3"/>
    <dgm:cxn modelId="{5FAA8E1B-3F79-4F35-8B95-DDAEC79EFFDB}" srcId="{D24C49AD-35F0-4A0F-B9D7-D40B3FA98491}" destId="{4FD57238-D29D-428E-A4AA-376C98E6E9F7}" srcOrd="4" destOrd="0" parTransId="{E3670AD7-56F6-4A4A-92D0-1364862426AF}" sibTransId="{3921F627-473A-4AE8-8114-5EDCF65BFCAD}"/>
    <dgm:cxn modelId="{8CCD762B-EC8D-4A69-B4E2-D922449DDE39}" type="presOf" srcId="{7E43D33C-CF99-43D8-ACB5-90D577E53317}" destId="{1954225E-6711-45EE-A8BC-9ACCA4BA16E8}" srcOrd="0" destOrd="0" presId="urn:microsoft.com/office/officeart/2005/8/layout/hierarchy3"/>
    <dgm:cxn modelId="{19F1952B-B0D9-4AB8-A62C-20D7FED9FBE4}" type="presOf" srcId="{B9213D40-F7AF-4682-AE68-8CAF21ECDC38}" destId="{83F0FF85-0010-4A2B-85D1-22CCB3147763}" srcOrd="0" destOrd="0" presId="urn:microsoft.com/office/officeart/2005/8/layout/hierarchy3"/>
    <dgm:cxn modelId="{7BE7833D-F1D3-4E36-80B2-BF0BBD5D9A9C}" type="presOf" srcId="{4EB11E9D-76F8-448A-B43B-64085EA86C0D}" destId="{D4CAE743-8BE0-4180-9C4C-B281914E04FA}" srcOrd="0" destOrd="0" presId="urn:microsoft.com/office/officeart/2005/8/layout/hierarchy3"/>
    <dgm:cxn modelId="{5EBF9D3E-A4D8-41E5-BEA9-39DAA6D7F97D}" type="presOf" srcId="{9E79DE68-4309-4E3A-88DD-5D46A2B51C0A}" destId="{6833224D-3311-46D8-8B57-7C344D1AAA08}" srcOrd="0" destOrd="0" presId="urn:microsoft.com/office/officeart/2005/8/layout/hierarchy3"/>
    <dgm:cxn modelId="{4B0DA83E-48CA-41B0-BB4E-C3EAEA685D55}" srcId="{8ABD0099-204A-4C42-8592-58F8F92C6E3E}" destId="{9E79DE68-4309-4E3A-88DD-5D46A2B51C0A}" srcOrd="3" destOrd="0" parTransId="{E3A47A65-FC6F-406D-8C90-2EEA99DFD608}" sibTransId="{A46EC1C8-99DE-4A7A-902B-DCA5C23A6B06}"/>
    <dgm:cxn modelId="{BDFC105F-4CD8-407F-8DB0-CFB49F09FBC8}" type="presOf" srcId="{27377E0F-BAA1-4883-9463-43F640B3E47A}" destId="{9B4A4C36-6E7B-41F5-9313-7A3423B1FB5D}" srcOrd="0" destOrd="0" presId="urn:microsoft.com/office/officeart/2005/8/layout/hierarchy3"/>
    <dgm:cxn modelId="{79763B61-68FC-43E1-A8D6-F3DE50390FC8}" srcId="{D24C49AD-35F0-4A0F-B9D7-D40B3FA98491}" destId="{CC2B7BEA-84AA-497A-AF21-089E13ACCD43}" srcOrd="2" destOrd="0" parTransId="{68246550-9FB4-4FEE-A1C9-D1507441041C}" sibTransId="{DE4D61CD-A043-443C-84DF-3C4914F66F70}"/>
    <dgm:cxn modelId="{B2FFB545-66DB-4D1F-B110-DE128DE690D1}" type="presOf" srcId="{4FD57238-D29D-428E-A4AA-376C98E6E9F7}" destId="{2BB0A687-B074-4420-8A1C-ADD89132323A}" srcOrd="0" destOrd="0" presId="urn:microsoft.com/office/officeart/2005/8/layout/hierarchy3"/>
    <dgm:cxn modelId="{5367C545-C627-4BAD-86AF-8644FC610467}" type="presOf" srcId="{875934B7-0C65-46D5-B46C-B92976EC64B8}" destId="{1B4B93FA-021B-46E9-8771-1C9152A1152F}" srcOrd="0" destOrd="0" presId="urn:microsoft.com/office/officeart/2005/8/layout/hierarchy3"/>
    <dgm:cxn modelId="{401B5D6E-7630-4737-A13D-825585178AE2}" srcId="{D24C49AD-35F0-4A0F-B9D7-D40B3FA98491}" destId="{7814644B-9892-4EAA-B36D-0109288A21A6}" srcOrd="1" destOrd="0" parTransId="{C86357D9-2989-4A06-9401-1CAC27C57FFA}" sibTransId="{AACE7C75-F90D-46E4-ACD4-A2956E8C37D7}"/>
    <dgm:cxn modelId="{B3E0AB4F-B7D9-4867-BFDB-A5089483BB59}" type="presOf" srcId="{68246550-9FB4-4FEE-A1C9-D1507441041C}" destId="{A16784F3-1868-4A5D-82A7-81C8C7CA92B6}" srcOrd="0" destOrd="0" presId="urn:microsoft.com/office/officeart/2005/8/layout/hierarchy3"/>
    <dgm:cxn modelId="{4CC54972-DA6D-4E5A-B9E9-9A6DA3535DF1}" type="presOf" srcId="{D23E3B1F-2645-4BD9-963A-689EB0A6CEDE}" destId="{3CCFA732-302E-47B9-9B1E-1CA5AF3D5987}" srcOrd="0" destOrd="0" presId="urn:microsoft.com/office/officeart/2005/8/layout/hierarchy3"/>
    <dgm:cxn modelId="{FB23DF74-0EC1-4B8D-9C27-F09956BC18B6}" type="presOf" srcId="{3D1D09E3-40EE-40F1-8F7E-DEF7B00F1B23}" destId="{E082AE8D-5A04-4F1C-AEF6-AEAEACF9508D}" srcOrd="0" destOrd="0" presId="urn:microsoft.com/office/officeart/2005/8/layout/hierarchy3"/>
    <dgm:cxn modelId="{CF80E454-8DD2-4DF6-A05D-E5B7EF3E91EC}" srcId="{8ABD0099-204A-4C42-8592-58F8F92C6E3E}" destId="{3D1D09E3-40EE-40F1-8F7E-DEF7B00F1B23}" srcOrd="2" destOrd="0" parTransId="{7E43D33C-CF99-43D8-ACB5-90D577E53317}" sibTransId="{00743DA5-E907-4F1D-B2D9-B41FCD7D953B}"/>
    <dgm:cxn modelId="{0462B855-8334-44E2-88D5-8C004E1C237E}" type="presOf" srcId="{FBCA8ACE-5EFF-49C5-BD64-C3948E99614D}" destId="{FCB1EF3E-1FE3-48AC-B87F-F02F32F22332}" srcOrd="0" destOrd="0" presId="urn:microsoft.com/office/officeart/2005/8/layout/hierarchy3"/>
    <dgm:cxn modelId="{880F1878-6464-4EFD-970C-C96BABDF24B8}" type="presOf" srcId="{E3A47A65-FC6F-406D-8C90-2EEA99DFD608}" destId="{C632C008-63AE-436B-B115-67C083EDB698}" srcOrd="0" destOrd="0" presId="urn:microsoft.com/office/officeart/2005/8/layout/hierarchy3"/>
    <dgm:cxn modelId="{E62E1B59-36C5-457E-A96D-2B45D893B810}" srcId="{8ABD0099-204A-4C42-8592-58F8F92C6E3E}" destId="{C5220D29-8379-40D8-8F6D-BC3AD72A55E4}" srcOrd="0" destOrd="0" parTransId="{1E460BFE-5B50-4F7F-B963-1607D7839017}" sibTransId="{D58471F7-8C60-4789-84C6-AD047A19CAA8}"/>
    <dgm:cxn modelId="{99700C7C-D4DF-4986-B380-4E670B21D341}" srcId="{8ABD0099-204A-4C42-8592-58F8F92C6E3E}" destId="{299D8C81-D835-43D3-B20A-CE6C47FC0D0D}" srcOrd="6" destOrd="0" parTransId="{B9213D40-F7AF-4682-AE68-8CAF21ECDC38}" sibTransId="{C4AB3D9D-4F57-4010-AB3C-1B06E82278BF}"/>
    <dgm:cxn modelId="{6F6AA37D-E795-4E84-B126-901E43F55B03}" type="presOf" srcId="{DEC48F4B-0FCD-4B4F-96E0-2A265E2A3C03}" destId="{36DB44B6-E418-4DD2-B1D4-292282FF6BF6}" srcOrd="0" destOrd="0" presId="urn:microsoft.com/office/officeart/2005/8/layout/hierarchy3"/>
    <dgm:cxn modelId="{E4EC0D7F-DBD8-4906-8ED2-FEDA6CAFD80A}" srcId="{8ABD0099-204A-4C42-8592-58F8F92C6E3E}" destId="{875934B7-0C65-46D5-B46C-B92976EC64B8}" srcOrd="1" destOrd="0" parTransId="{2175B228-7D4F-42BC-8D24-E57FFDB8A07A}" sibTransId="{B0EB07C1-044A-4CEA-BE2F-912024164AA5}"/>
    <dgm:cxn modelId="{308E1E84-C888-4CEF-888E-6E3720035FFE}" srcId="{D24C49AD-35F0-4A0F-B9D7-D40B3FA98491}" destId="{2D67BDAD-F944-4027-9BC5-8DD1B8003FAB}" srcOrd="3" destOrd="0" parTransId="{D23E3B1F-2645-4BD9-963A-689EB0A6CEDE}" sibTransId="{7C5F1985-A4A2-4537-B95E-14D516780659}"/>
    <dgm:cxn modelId="{31BF2192-398B-42D1-AE25-DF5BB92EE430}" type="presOf" srcId="{2D67BDAD-F944-4027-9BC5-8DD1B8003FAB}" destId="{4AAC56B7-4613-4D9A-89FC-0777BE21787F}" srcOrd="0" destOrd="0" presId="urn:microsoft.com/office/officeart/2005/8/layout/hierarchy3"/>
    <dgm:cxn modelId="{2CC19293-7897-4B57-995D-7B3C19C93F63}" type="presOf" srcId="{DBD10714-3941-4666-935F-593083011154}" destId="{972F9E25-3698-4373-9F2E-A1D8F335530F}" srcOrd="0" destOrd="0" presId="urn:microsoft.com/office/officeart/2005/8/layout/hierarchy3"/>
    <dgm:cxn modelId="{5656D894-984C-4166-BC63-EB00310992F4}" type="presOf" srcId="{8ABD0099-204A-4C42-8592-58F8F92C6E3E}" destId="{EDDE03D0-2A38-4A7C-9CAD-253E4BDE2D5E}" srcOrd="0" destOrd="0" presId="urn:microsoft.com/office/officeart/2005/8/layout/hierarchy3"/>
    <dgm:cxn modelId="{C69F0396-A815-4DCA-B375-C4FE0BA89230}" type="presOf" srcId="{1E460BFE-5B50-4F7F-B963-1607D7839017}" destId="{4BD136AB-B839-4BA7-9B81-569A99555F27}" srcOrd="0" destOrd="0" presId="urn:microsoft.com/office/officeart/2005/8/layout/hierarchy3"/>
    <dgm:cxn modelId="{732DD196-B71F-4E30-8E99-DBC72CAC5AAE}" type="presOf" srcId="{7814644B-9892-4EAA-B36D-0109288A21A6}" destId="{00E19728-501B-45EE-8D4B-98FA68E12098}" srcOrd="0" destOrd="0" presId="urn:microsoft.com/office/officeart/2005/8/layout/hierarchy3"/>
    <dgm:cxn modelId="{2082E496-A2A3-4FE9-AEC9-8AA2C350D7E7}" type="presOf" srcId="{D24C49AD-35F0-4A0F-B9D7-D40B3FA98491}" destId="{F3819BE8-45D9-4E4C-815B-04D00C5B52AC}" srcOrd="0" destOrd="0" presId="urn:microsoft.com/office/officeart/2005/8/layout/hierarchy3"/>
    <dgm:cxn modelId="{E4F46CB8-53C3-43FD-A162-F30C04A89E97}" type="presOf" srcId="{C5220D29-8379-40D8-8F6D-BC3AD72A55E4}" destId="{570D2C6D-9ECC-4743-9585-BAA15D7756A3}" srcOrd="0" destOrd="0" presId="urn:microsoft.com/office/officeart/2005/8/layout/hierarchy3"/>
    <dgm:cxn modelId="{D838A8C1-F49A-4348-8292-C2FBD5D6429D}" type="presOf" srcId="{AFE4E94D-6B16-43E4-9ACE-01F18A683524}" destId="{C6E9605C-6581-4C8C-9685-0F9C6086067C}" srcOrd="0" destOrd="0" presId="urn:microsoft.com/office/officeart/2005/8/layout/hierarchy3"/>
    <dgm:cxn modelId="{48EE9EC5-577B-422A-B780-AB356349DC37}" srcId="{FBCA8ACE-5EFF-49C5-BD64-C3948E99614D}" destId="{D24C49AD-35F0-4A0F-B9D7-D40B3FA98491}" srcOrd="0" destOrd="0" parTransId="{D390B06A-30C8-4CF1-AFE4-64A20C9932BC}" sibTransId="{0257F599-E826-46B9-9B24-507B9A356588}"/>
    <dgm:cxn modelId="{4634B7C5-1EFF-4893-ABBF-3271F6B35A34}" type="presOf" srcId="{CC2B7BEA-84AA-497A-AF21-089E13ACCD43}" destId="{BA5CDA5B-09B3-41B8-A7FE-771A9626C3E4}" srcOrd="0" destOrd="0" presId="urn:microsoft.com/office/officeart/2005/8/layout/hierarchy3"/>
    <dgm:cxn modelId="{1FC13AD0-D58B-4F8E-9C10-53A0143F1675}" srcId="{8ABD0099-204A-4C42-8592-58F8F92C6E3E}" destId="{DBD10714-3941-4666-935F-593083011154}" srcOrd="4" destOrd="0" parTransId="{AFE4E94D-6B16-43E4-9ACE-01F18A683524}" sibTransId="{905008FB-6C55-4A85-89FD-F5E508E9C3A3}"/>
    <dgm:cxn modelId="{254BB7DD-6254-45E4-9197-CA077D21FE11}" type="presOf" srcId="{C86357D9-2989-4A06-9401-1CAC27C57FFA}" destId="{F8C25B62-E8B0-4693-926D-0229AC1DCA4F}" srcOrd="0" destOrd="0" presId="urn:microsoft.com/office/officeart/2005/8/layout/hierarchy3"/>
    <dgm:cxn modelId="{5CFE0CEE-792B-4F5D-8652-733BF3E714C0}" srcId="{8ABD0099-204A-4C42-8592-58F8F92C6E3E}" destId="{4EB11E9D-76F8-448A-B43B-64085EA86C0D}" srcOrd="5" destOrd="0" parTransId="{4E6C42EC-EEE9-4CD6-8452-374FD2F2333D}" sibTransId="{21B8F846-5587-4E44-B9E6-404D42CEA53F}"/>
    <dgm:cxn modelId="{92A0EDEF-2358-46D8-98FE-CD240732311B}" srcId="{D24C49AD-35F0-4A0F-B9D7-D40B3FA98491}" destId="{27377E0F-BAA1-4883-9463-43F640B3E47A}" srcOrd="0" destOrd="0" parTransId="{DEC48F4B-0FCD-4B4F-96E0-2A265E2A3C03}" sibTransId="{022E4056-DC03-4519-805B-5A2AECC22AAE}"/>
    <dgm:cxn modelId="{08421BFD-108F-47D1-9301-ECF4527A13AB}" type="presOf" srcId="{4E6C42EC-EEE9-4CD6-8452-374FD2F2333D}" destId="{6CD82F85-74A9-403A-875F-A02636071D06}" srcOrd="0" destOrd="0" presId="urn:microsoft.com/office/officeart/2005/8/layout/hierarchy3"/>
    <dgm:cxn modelId="{47093035-B7EE-418E-9426-D841FF63C502}" type="presParOf" srcId="{FCB1EF3E-1FE3-48AC-B87F-F02F32F22332}" destId="{5755BE7D-9A55-4D0D-B0E3-7C4B1135F2E8}" srcOrd="0" destOrd="0" presId="urn:microsoft.com/office/officeart/2005/8/layout/hierarchy3"/>
    <dgm:cxn modelId="{C3CC76BA-18BF-482A-9C7F-F31D32BE9C18}" type="presParOf" srcId="{5755BE7D-9A55-4D0D-B0E3-7C4B1135F2E8}" destId="{3C1DB95E-9124-45DE-A1F6-1A4BC8910874}" srcOrd="0" destOrd="0" presId="urn:microsoft.com/office/officeart/2005/8/layout/hierarchy3"/>
    <dgm:cxn modelId="{28C820ED-E5D1-4D2F-8EDB-815558A4A12B}" type="presParOf" srcId="{3C1DB95E-9124-45DE-A1F6-1A4BC8910874}" destId="{F3819BE8-45D9-4E4C-815B-04D00C5B52AC}" srcOrd="0" destOrd="0" presId="urn:microsoft.com/office/officeart/2005/8/layout/hierarchy3"/>
    <dgm:cxn modelId="{9DAAF1F3-28C8-407D-AAB5-1E9059568F6C}" type="presParOf" srcId="{3C1DB95E-9124-45DE-A1F6-1A4BC8910874}" destId="{1C9DF82B-054C-4AB2-923C-43ED12217D3E}" srcOrd="1" destOrd="0" presId="urn:microsoft.com/office/officeart/2005/8/layout/hierarchy3"/>
    <dgm:cxn modelId="{1717AC18-63C5-468A-ADFB-A064F0297AFD}" type="presParOf" srcId="{5755BE7D-9A55-4D0D-B0E3-7C4B1135F2E8}" destId="{B9CD4D92-00E1-4DBA-87EE-5B03F746D7BD}" srcOrd="1" destOrd="0" presId="urn:microsoft.com/office/officeart/2005/8/layout/hierarchy3"/>
    <dgm:cxn modelId="{5DC64B95-16DA-4511-A373-039E4E0D3D49}" type="presParOf" srcId="{B9CD4D92-00E1-4DBA-87EE-5B03F746D7BD}" destId="{36DB44B6-E418-4DD2-B1D4-292282FF6BF6}" srcOrd="0" destOrd="0" presId="urn:microsoft.com/office/officeart/2005/8/layout/hierarchy3"/>
    <dgm:cxn modelId="{21F4E524-B7FE-4FA0-A9EC-3B4384FEE14D}" type="presParOf" srcId="{B9CD4D92-00E1-4DBA-87EE-5B03F746D7BD}" destId="{9B4A4C36-6E7B-41F5-9313-7A3423B1FB5D}" srcOrd="1" destOrd="0" presId="urn:microsoft.com/office/officeart/2005/8/layout/hierarchy3"/>
    <dgm:cxn modelId="{6AED9FA3-6CAA-4C84-A2EB-8AA0E3C1F963}" type="presParOf" srcId="{B9CD4D92-00E1-4DBA-87EE-5B03F746D7BD}" destId="{F8C25B62-E8B0-4693-926D-0229AC1DCA4F}" srcOrd="2" destOrd="0" presId="urn:microsoft.com/office/officeart/2005/8/layout/hierarchy3"/>
    <dgm:cxn modelId="{9E8E6795-047C-42D1-AC3F-F9AD88B4ACA8}" type="presParOf" srcId="{B9CD4D92-00E1-4DBA-87EE-5B03F746D7BD}" destId="{00E19728-501B-45EE-8D4B-98FA68E12098}" srcOrd="3" destOrd="0" presId="urn:microsoft.com/office/officeart/2005/8/layout/hierarchy3"/>
    <dgm:cxn modelId="{CC0FA6A5-0683-4686-85D1-BBB82AECAE0C}" type="presParOf" srcId="{B9CD4D92-00E1-4DBA-87EE-5B03F746D7BD}" destId="{A16784F3-1868-4A5D-82A7-81C8C7CA92B6}" srcOrd="4" destOrd="0" presId="urn:microsoft.com/office/officeart/2005/8/layout/hierarchy3"/>
    <dgm:cxn modelId="{74874ADF-45C7-451C-9015-7799DCA09FA9}" type="presParOf" srcId="{B9CD4D92-00E1-4DBA-87EE-5B03F746D7BD}" destId="{BA5CDA5B-09B3-41B8-A7FE-771A9626C3E4}" srcOrd="5" destOrd="0" presId="urn:microsoft.com/office/officeart/2005/8/layout/hierarchy3"/>
    <dgm:cxn modelId="{B37AF7B4-02B4-4934-9A62-9BA624A0727A}" type="presParOf" srcId="{B9CD4D92-00E1-4DBA-87EE-5B03F746D7BD}" destId="{3CCFA732-302E-47B9-9B1E-1CA5AF3D5987}" srcOrd="6" destOrd="0" presId="urn:microsoft.com/office/officeart/2005/8/layout/hierarchy3"/>
    <dgm:cxn modelId="{D4D9675B-8BEC-45BA-BFBC-894C6FA1E72D}" type="presParOf" srcId="{B9CD4D92-00E1-4DBA-87EE-5B03F746D7BD}" destId="{4AAC56B7-4613-4D9A-89FC-0777BE21787F}" srcOrd="7" destOrd="0" presId="urn:microsoft.com/office/officeart/2005/8/layout/hierarchy3"/>
    <dgm:cxn modelId="{8D267DFF-BB46-4D0A-A501-345F35238960}" type="presParOf" srcId="{B9CD4D92-00E1-4DBA-87EE-5B03F746D7BD}" destId="{0A6F226F-B990-4F03-9D2C-98C3F8196AD2}" srcOrd="8" destOrd="0" presId="urn:microsoft.com/office/officeart/2005/8/layout/hierarchy3"/>
    <dgm:cxn modelId="{4B1D376F-2D52-4CBF-A510-290DEAFBA98A}" type="presParOf" srcId="{B9CD4D92-00E1-4DBA-87EE-5B03F746D7BD}" destId="{2BB0A687-B074-4420-8A1C-ADD89132323A}" srcOrd="9" destOrd="0" presId="urn:microsoft.com/office/officeart/2005/8/layout/hierarchy3"/>
    <dgm:cxn modelId="{5E17A99B-E786-41C6-A731-07B5F39E2452}" type="presParOf" srcId="{FCB1EF3E-1FE3-48AC-B87F-F02F32F22332}" destId="{F2A874CB-CC5E-44E9-B836-0BAD4A16EEED}" srcOrd="1" destOrd="0" presId="urn:microsoft.com/office/officeart/2005/8/layout/hierarchy3"/>
    <dgm:cxn modelId="{53B70F02-FC30-428E-B7B1-1291B332B38F}" type="presParOf" srcId="{F2A874CB-CC5E-44E9-B836-0BAD4A16EEED}" destId="{BA8FBE87-B80A-410B-882A-A853B1DF3D84}" srcOrd="0" destOrd="0" presId="urn:microsoft.com/office/officeart/2005/8/layout/hierarchy3"/>
    <dgm:cxn modelId="{A25FB411-E608-4B9A-9836-0D812B5B6C6B}" type="presParOf" srcId="{BA8FBE87-B80A-410B-882A-A853B1DF3D84}" destId="{EDDE03D0-2A38-4A7C-9CAD-253E4BDE2D5E}" srcOrd="0" destOrd="0" presId="urn:microsoft.com/office/officeart/2005/8/layout/hierarchy3"/>
    <dgm:cxn modelId="{A9A149CB-8CFC-4C30-839B-E41A1D452CC2}" type="presParOf" srcId="{BA8FBE87-B80A-410B-882A-A853B1DF3D84}" destId="{12B519E0-83DE-4FF0-A97F-81AB5DE02D5C}" srcOrd="1" destOrd="0" presId="urn:microsoft.com/office/officeart/2005/8/layout/hierarchy3"/>
    <dgm:cxn modelId="{606B219B-0B47-4C1A-AF4B-69E0E801BF42}" type="presParOf" srcId="{F2A874CB-CC5E-44E9-B836-0BAD4A16EEED}" destId="{BA644795-E0B3-4803-8B91-8114A893053E}" srcOrd="1" destOrd="0" presId="urn:microsoft.com/office/officeart/2005/8/layout/hierarchy3"/>
    <dgm:cxn modelId="{A97324A8-31BB-4DBB-8C08-1D5E18BA895E}" type="presParOf" srcId="{BA644795-E0B3-4803-8B91-8114A893053E}" destId="{4BD136AB-B839-4BA7-9B81-569A99555F27}" srcOrd="0" destOrd="0" presId="urn:microsoft.com/office/officeart/2005/8/layout/hierarchy3"/>
    <dgm:cxn modelId="{8913D0DF-C003-48B4-8FF6-277D58D24941}" type="presParOf" srcId="{BA644795-E0B3-4803-8B91-8114A893053E}" destId="{570D2C6D-9ECC-4743-9585-BAA15D7756A3}" srcOrd="1" destOrd="0" presId="urn:microsoft.com/office/officeart/2005/8/layout/hierarchy3"/>
    <dgm:cxn modelId="{195863D8-C0F6-4A24-9B42-8062D4791979}" type="presParOf" srcId="{BA644795-E0B3-4803-8B91-8114A893053E}" destId="{AF53BEC2-BC71-4C16-8204-7F9537038E34}" srcOrd="2" destOrd="0" presId="urn:microsoft.com/office/officeart/2005/8/layout/hierarchy3"/>
    <dgm:cxn modelId="{6509C5AA-C593-40B2-84C6-5B9CACF179B2}" type="presParOf" srcId="{BA644795-E0B3-4803-8B91-8114A893053E}" destId="{1B4B93FA-021B-46E9-8771-1C9152A1152F}" srcOrd="3" destOrd="0" presId="urn:microsoft.com/office/officeart/2005/8/layout/hierarchy3"/>
    <dgm:cxn modelId="{3CC38699-3B71-4417-86F1-8DFEF14A84CB}" type="presParOf" srcId="{BA644795-E0B3-4803-8B91-8114A893053E}" destId="{1954225E-6711-45EE-A8BC-9ACCA4BA16E8}" srcOrd="4" destOrd="0" presId="urn:microsoft.com/office/officeart/2005/8/layout/hierarchy3"/>
    <dgm:cxn modelId="{1BCE28B8-D5B4-4636-AC1E-30E6F9E3CFA5}" type="presParOf" srcId="{BA644795-E0B3-4803-8B91-8114A893053E}" destId="{E082AE8D-5A04-4F1C-AEF6-AEAEACF9508D}" srcOrd="5" destOrd="0" presId="urn:microsoft.com/office/officeart/2005/8/layout/hierarchy3"/>
    <dgm:cxn modelId="{5C05CD30-2434-4802-A852-FB6EDD87CDFC}" type="presParOf" srcId="{BA644795-E0B3-4803-8B91-8114A893053E}" destId="{C632C008-63AE-436B-B115-67C083EDB698}" srcOrd="6" destOrd="0" presId="urn:microsoft.com/office/officeart/2005/8/layout/hierarchy3"/>
    <dgm:cxn modelId="{33688DB6-2102-43A8-B436-7533CC0A14DB}" type="presParOf" srcId="{BA644795-E0B3-4803-8B91-8114A893053E}" destId="{6833224D-3311-46D8-8B57-7C344D1AAA08}" srcOrd="7" destOrd="0" presId="urn:microsoft.com/office/officeart/2005/8/layout/hierarchy3"/>
    <dgm:cxn modelId="{885C3CDB-E188-4038-9667-BE3A8E7636CE}" type="presParOf" srcId="{BA644795-E0B3-4803-8B91-8114A893053E}" destId="{C6E9605C-6581-4C8C-9685-0F9C6086067C}" srcOrd="8" destOrd="0" presId="urn:microsoft.com/office/officeart/2005/8/layout/hierarchy3"/>
    <dgm:cxn modelId="{A52604E1-5DC6-4D4F-9D97-545550B97239}" type="presParOf" srcId="{BA644795-E0B3-4803-8B91-8114A893053E}" destId="{972F9E25-3698-4373-9F2E-A1D8F335530F}" srcOrd="9" destOrd="0" presId="urn:microsoft.com/office/officeart/2005/8/layout/hierarchy3"/>
    <dgm:cxn modelId="{D81D3494-DA52-4D27-A29A-E279A3CD63B0}" type="presParOf" srcId="{BA644795-E0B3-4803-8B91-8114A893053E}" destId="{6CD82F85-74A9-403A-875F-A02636071D06}" srcOrd="10" destOrd="0" presId="urn:microsoft.com/office/officeart/2005/8/layout/hierarchy3"/>
    <dgm:cxn modelId="{D28CEF13-989D-493E-AA9E-E24F5E2BE669}" type="presParOf" srcId="{BA644795-E0B3-4803-8B91-8114A893053E}" destId="{D4CAE743-8BE0-4180-9C4C-B281914E04FA}" srcOrd="11" destOrd="0" presId="urn:microsoft.com/office/officeart/2005/8/layout/hierarchy3"/>
    <dgm:cxn modelId="{1CDE1ED6-FC0E-4458-B239-1DCD71AE4244}" type="presParOf" srcId="{BA644795-E0B3-4803-8B91-8114A893053E}" destId="{83F0FF85-0010-4A2B-85D1-22CCB3147763}" srcOrd="12" destOrd="0" presId="urn:microsoft.com/office/officeart/2005/8/layout/hierarchy3"/>
    <dgm:cxn modelId="{032B3E6E-F8C1-404F-AB35-AAF761FAB41B}" type="presParOf" srcId="{BA644795-E0B3-4803-8B91-8114A893053E}" destId="{5534A4C1-E525-4B1F-8B57-1F537FFF1EB9}" srcOrd="1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EC284FA-67CB-4DCF-BA8A-97AF1A78BF0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D587941F-1597-45E3-A7CA-462BA0F63E88}">
      <dgm:prSet custT="1"/>
      <dgm:spPr/>
      <dgm:t>
        <a:bodyPr/>
        <a:lstStyle/>
        <a:p>
          <a:pPr rtl="0">
            <a:lnSpc>
              <a:spcPct val="150000"/>
            </a:lnSpc>
          </a:pPr>
          <a:r>
            <a:rPr lang="es-CO" sz="2200">
              <a:solidFill>
                <a:schemeClr val="tx1"/>
              </a:solidFill>
            </a:rPr>
            <a:t>Su objetivo es conservar un grupo humano cuyas características vayan de acuerdo con las necesidades de la empresa, a través de programas adecuados de reclutamiento, selección, capacitación y desarrollo.</a:t>
          </a:r>
        </a:p>
      </dgm:t>
    </dgm:pt>
    <dgm:pt modelId="{F581F5BF-5D3C-46EA-B25D-42CBD2BCB5CB}" type="parTrans" cxnId="{A5686A58-F65B-458A-ADE5-02BB9543FDA8}">
      <dgm:prSet/>
      <dgm:spPr/>
      <dgm:t>
        <a:bodyPr/>
        <a:lstStyle/>
        <a:p>
          <a:endParaRPr lang="es-CO"/>
        </a:p>
      </dgm:t>
    </dgm:pt>
    <dgm:pt modelId="{39C175AE-F1A6-4504-A388-E4BCC1421515}" type="sibTrans" cxnId="{A5686A58-F65B-458A-ADE5-02BB9543FDA8}">
      <dgm:prSet/>
      <dgm:spPr/>
      <dgm:t>
        <a:bodyPr/>
        <a:lstStyle/>
        <a:p>
          <a:endParaRPr lang="es-CO"/>
        </a:p>
      </dgm:t>
    </dgm:pt>
    <dgm:pt modelId="{8DF9D7E7-1471-451C-B86E-8CBE633E56AA}">
      <dgm:prSet custT="1"/>
      <dgm:spPr/>
      <dgm:t>
        <a:bodyPr/>
        <a:lstStyle/>
        <a:p>
          <a:pPr rtl="0"/>
          <a:r>
            <a:rPr lang="es-CO" sz="2400"/>
            <a:t>Funciones:</a:t>
          </a:r>
        </a:p>
      </dgm:t>
    </dgm:pt>
    <dgm:pt modelId="{33BEFAFE-4C26-49B1-B160-B8F9D88BB5C4}" type="parTrans" cxnId="{CE547815-F65F-4574-B669-68D5A38F7DF1}">
      <dgm:prSet/>
      <dgm:spPr/>
      <dgm:t>
        <a:bodyPr/>
        <a:lstStyle/>
        <a:p>
          <a:endParaRPr lang="es-CO"/>
        </a:p>
      </dgm:t>
    </dgm:pt>
    <dgm:pt modelId="{782507C2-56B2-414E-B881-186B1078FBD0}" type="sibTrans" cxnId="{CE547815-F65F-4574-B669-68D5A38F7DF1}">
      <dgm:prSet/>
      <dgm:spPr/>
      <dgm:t>
        <a:bodyPr/>
        <a:lstStyle/>
        <a:p>
          <a:endParaRPr lang="es-CO"/>
        </a:p>
      </dgm:t>
    </dgm:pt>
    <dgm:pt modelId="{CC8043DA-D695-477A-A5A8-AEABFEEF1F9C}">
      <dgm:prSet custT="1"/>
      <dgm:spPr/>
      <dgm:t>
        <a:bodyPr/>
        <a:lstStyle/>
        <a:p>
          <a:pPr rtl="0"/>
          <a:r>
            <a:rPr lang="es-CO" sz="2000"/>
            <a:t>Contratación y empleo</a:t>
          </a:r>
        </a:p>
      </dgm:t>
    </dgm:pt>
    <dgm:pt modelId="{13F24E49-4A51-4F90-A5BE-1068A13CDDA1}" type="parTrans" cxnId="{513C973B-A474-482C-BFFB-125CB0A6D1FF}">
      <dgm:prSet/>
      <dgm:spPr/>
      <dgm:t>
        <a:bodyPr/>
        <a:lstStyle/>
        <a:p>
          <a:endParaRPr lang="es-CO"/>
        </a:p>
      </dgm:t>
    </dgm:pt>
    <dgm:pt modelId="{0A1AA5DE-ABC3-4062-B251-7901A6DE6E49}" type="sibTrans" cxnId="{513C973B-A474-482C-BFFB-125CB0A6D1FF}">
      <dgm:prSet/>
      <dgm:spPr/>
      <dgm:t>
        <a:bodyPr/>
        <a:lstStyle/>
        <a:p>
          <a:endParaRPr lang="es-CO"/>
        </a:p>
      </dgm:t>
    </dgm:pt>
    <dgm:pt modelId="{03B0D072-2F96-452C-8CD2-F558E47CDF3F}">
      <dgm:prSet custT="1"/>
      <dgm:spPr/>
      <dgm:t>
        <a:bodyPr/>
        <a:lstStyle/>
        <a:p>
          <a:pPr rtl="0"/>
          <a:r>
            <a:rPr lang="es-CO" sz="2000"/>
            <a:t>Capacitación y desarrollo</a:t>
          </a:r>
        </a:p>
      </dgm:t>
    </dgm:pt>
    <dgm:pt modelId="{AE78FB3A-B625-44D2-98CF-F67321B8978C}" type="parTrans" cxnId="{D6A41779-D5D2-44CD-8EF5-3E0CB806FC53}">
      <dgm:prSet/>
      <dgm:spPr/>
      <dgm:t>
        <a:bodyPr/>
        <a:lstStyle/>
        <a:p>
          <a:endParaRPr lang="es-CO"/>
        </a:p>
      </dgm:t>
    </dgm:pt>
    <dgm:pt modelId="{A89889D7-CDF3-4259-9592-B1A5184D01E6}" type="sibTrans" cxnId="{D6A41779-D5D2-44CD-8EF5-3E0CB806FC53}">
      <dgm:prSet/>
      <dgm:spPr/>
      <dgm:t>
        <a:bodyPr/>
        <a:lstStyle/>
        <a:p>
          <a:endParaRPr lang="es-CO"/>
        </a:p>
      </dgm:t>
    </dgm:pt>
    <dgm:pt modelId="{88F9DF82-CB50-4A0E-B996-6114C4DDC283}">
      <dgm:prSet custT="1"/>
      <dgm:spPr/>
      <dgm:t>
        <a:bodyPr/>
        <a:lstStyle/>
        <a:p>
          <a:pPr rtl="0"/>
          <a:r>
            <a:rPr lang="es-CO" sz="2000"/>
            <a:t>Sueldos y salarios</a:t>
          </a:r>
        </a:p>
      </dgm:t>
    </dgm:pt>
    <dgm:pt modelId="{1B88097E-3F09-4244-A92C-A2EC9F43C925}" type="parTrans" cxnId="{18386FE6-0ACD-41AF-9B20-B4AC349BC01D}">
      <dgm:prSet/>
      <dgm:spPr/>
    </dgm:pt>
    <dgm:pt modelId="{D5CD1A3B-6593-43CF-8CC3-40CEE9B9DCEB}" type="sibTrans" cxnId="{18386FE6-0ACD-41AF-9B20-B4AC349BC01D}">
      <dgm:prSet/>
      <dgm:spPr/>
    </dgm:pt>
    <dgm:pt modelId="{B47637E3-C760-461B-804C-2A4D60DF101C}">
      <dgm:prSet custT="1"/>
      <dgm:spPr/>
      <dgm:t>
        <a:bodyPr/>
        <a:lstStyle/>
        <a:p>
          <a:pPr rtl="0"/>
          <a:r>
            <a:rPr lang="es-CO" sz="2000"/>
            <a:t>Relaciones laborales</a:t>
          </a:r>
        </a:p>
      </dgm:t>
    </dgm:pt>
    <dgm:pt modelId="{3D0E6B84-F7F3-4E02-940C-8D951D0A3BC7}" type="parTrans" cxnId="{3BECF672-45D2-4A04-A252-FB207634B35E}">
      <dgm:prSet/>
      <dgm:spPr/>
    </dgm:pt>
    <dgm:pt modelId="{02BEED93-577E-4C0D-8553-82DD77FBEE33}" type="sibTrans" cxnId="{3BECF672-45D2-4A04-A252-FB207634B35E}">
      <dgm:prSet/>
      <dgm:spPr/>
    </dgm:pt>
    <dgm:pt modelId="{1B969433-9308-4E0A-B453-6D0BEA5152CF}">
      <dgm:prSet custT="1"/>
      <dgm:spPr/>
      <dgm:t>
        <a:bodyPr/>
        <a:lstStyle/>
        <a:p>
          <a:pPr rtl="0"/>
          <a:r>
            <a:rPr lang="es-CO" sz="2000"/>
            <a:t>Servicios y prestaciones</a:t>
          </a:r>
        </a:p>
      </dgm:t>
    </dgm:pt>
    <dgm:pt modelId="{0F7017EC-C3BE-40FB-910A-6C8477DCC94A}" type="parTrans" cxnId="{EF7B26E3-20F7-4D6A-819B-0F09348DAFF4}">
      <dgm:prSet/>
      <dgm:spPr/>
    </dgm:pt>
    <dgm:pt modelId="{B2812A96-36F1-4CB1-AE02-569654AED847}" type="sibTrans" cxnId="{EF7B26E3-20F7-4D6A-819B-0F09348DAFF4}">
      <dgm:prSet/>
      <dgm:spPr/>
    </dgm:pt>
    <dgm:pt modelId="{CEA93CBB-E2B7-42E2-8DB2-615A251E01FC}">
      <dgm:prSet custT="1"/>
      <dgm:spPr/>
      <dgm:t>
        <a:bodyPr/>
        <a:lstStyle/>
        <a:p>
          <a:pPr rtl="0"/>
          <a:r>
            <a:rPr lang="es-CO" sz="2000"/>
            <a:t>Higiene y seguridad industrial</a:t>
          </a:r>
        </a:p>
      </dgm:t>
    </dgm:pt>
    <dgm:pt modelId="{5684DEB6-136A-4E7B-872A-FF1C649C82CB}" type="parTrans" cxnId="{8E458857-74B0-4251-8E53-4294F24BBD6E}">
      <dgm:prSet/>
      <dgm:spPr/>
    </dgm:pt>
    <dgm:pt modelId="{79E68CD6-69FB-4316-8508-F75AB89DBFDC}" type="sibTrans" cxnId="{8E458857-74B0-4251-8E53-4294F24BBD6E}">
      <dgm:prSet/>
      <dgm:spPr/>
    </dgm:pt>
    <dgm:pt modelId="{18503CAB-EE63-4406-A64D-0B194EE7B49A}">
      <dgm:prSet custT="1"/>
      <dgm:spPr/>
      <dgm:t>
        <a:bodyPr/>
        <a:lstStyle/>
        <a:p>
          <a:pPr rtl="0"/>
          <a:r>
            <a:rPr lang="es-CO" sz="2000"/>
            <a:t>Planeación de recursos humanos</a:t>
          </a:r>
        </a:p>
      </dgm:t>
    </dgm:pt>
    <dgm:pt modelId="{FD2BD06F-5C43-4E1E-B1DB-4004E7228A2B}" type="parTrans" cxnId="{1846DD52-F433-4657-8ADB-AC6B90E25070}">
      <dgm:prSet/>
      <dgm:spPr/>
    </dgm:pt>
    <dgm:pt modelId="{ACD5BB15-B851-4D6C-9BD6-2BC8BDDBC6A5}" type="sibTrans" cxnId="{1846DD52-F433-4657-8ADB-AC6B90E25070}">
      <dgm:prSet/>
      <dgm:spPr/>
    </dgm:pt>
    <dgm:pt modelId="{FCDD8B3A-3A65-403F-9562-7ECBE9A152A7}" type="pres">
      <dgm:prSet presAssocID="{4EC284FA-67CB-4DCF-BA8A-97AF1A78BF0B}" presName="Name0" presStyleCnt="0">
        <dgm:presLayoutVars>
          <dgm:dir/>
          <dgm:animLvl val="lvl"/>
          <dgm:resizeHandles val="exact"/>
        </dgm:presLayoutVars>
      </dgm:prSet>
      <dgm:spPr/>
    </dgm:pt>
    <dgm:pt modelId="{559781D4-70A5-4A1D-AD88-72585E0EE51F}" type="pres">
      <dgm:prSet presAssocID="{D587941F-1597-45E3-A7CA-462BA0F63E88}" presName="linNode" presStyleCnt="0"/>
      <dgm:spPr/>
    </dgm:pt>
    <dgm:pt modelId="{3EE1A274-0350-48DF-9920-34D674CB783E}" type="pres">
      <dgm:prSet presAssocID="{D587941F-1597-45E3-A7CA-462BA0F63E88}" presName="parentText" presStyleLbl="node1" presStyleIdx="0" presStyleCnt="2" custScaleX="277778">
        <dgm:presLayoutVars>
          <dgm:chMax val="1"/>
          <dgm:bulletEnabled val="1"/>
        </dgm:presLayoutVars>
      </dgm:prSet>
      <dgm:spPr/>
    </dgm:pt>
    <dgm:pt modelId="{B4471904-BDDC-415F-8CF1-0F91B37E0119}" type="pres">
      <dgm:prSet presAssocID="{39C175AE-F1A6-4504-A388-E4BCC1421515}" presName="sp" presStyleCnt="0"/>
      <dgm:spPr/>
    </dgm:pt>
    <dgm:pt modelId="{57A3C8D4-1ADE-44AA-9ED1-74F0916BFBC1}" type="pres">
      <dgm:prSet presAssocID="{8DF9D7E7-1471-451C-B86E-8CBE633E56AA}" presName="linNode" presStyleCnt="0"/>
      <dgm:spPr/>
    </dgm:pt>
    <dgm:pt modelId="{A2763044-39F5-4C02-A1DE-5A063F50D66E}" type="pres">
      <dgm:prSet presAssocID="{8DF9D7E7-1471-451C-B86E-8CBE633E56AA}" presName="parentText" presStyleLbl="node1" presStyleIdx="1" presStyleCnt="2">
        <dgm:presLayoutVars>
          <dgm:chMax val="1"/>
          <dgm:bulletEnabled val="1"/>
        </dgm:presLayoutVars>
      </dgm:prSet>
      <dgm:spPr/>
    </dgm:pt>
    <dgm:pt modelId="{48812433-69F9-4097-9D5B-CD61E6284937}" type="pres">
      <dgm:prSet presAssocID="{8DF9D7E7-1471-451C-B86E-8CBE633E56AA}" presName="descendantText" presStyleLbl="alignAccFollowNode1" presStyleIdx="0" presStyleCnt="1" custScaleY="126708">
        <dgm:presLayoutVars>
          <dgm:bulletEnabled val="1"/>
        </dgm:presLayoutVars>
      </dgm:prSet>
      <dgm:spPr/>
    </dgm:pt>
  </dgm:ptLst>
  <dgm:cxnLst>
    <dgm:cxn modelId="{6671B104-2BC8-4DDC-B253-89D7C82F408F}" type="presOf" srcId="{CC8043DA-D695-477A-A5A8-AEABFEEF1F9C}" destId="{48812433-69F9-4097-9D5B-CD61E6284937}" srcOrd="0" destOrd="0" presId="urn:microsoft.com/office/officeart/2005/8/layout/vList5"/>
    <dgm:cxn modelId="{CE547815-F65F-4574-B669-68D5A38F7DF1}" srcId="{4EC284FA-67CB-4DCF-BA8A-97AF1A78BF0B}" destId="{8DF9D7E7-1471-451C-B86E-8CBE633E56AA}" srcOrd="1" destOrd="0" parTransId="{33BEFAFE-4C26-49B1-B160-B8F9D88BB5C4}" sibTransId="{782507C2-56B2-414E-B881-186B1078FBD0}"/>
    <dgm:cxn modelId="{AE637423-95FA-463B-8811-C2612BA29545}" type="presOf" srcId="{D587941F-1597-45E3-A7CA-462BA0F63E88}" destId="{3EE1A274-0350-48DF-9920-34D674CB783E}" srcOrd="0" destOrd="0" presId="urn:microsoft.com/office/officeart/2005/8/layout/vList5"/>
    <dgm:cxn modelId="{BE439226-F920-44F3-A5B4-A3C6C800F75F}" type="presOf" srcId="{CEA93CBB-E2B7-42E2-8DB2-615A251E01FC}" destId="{48812433-69F9-4097-9D5B-CD61E6284937}" srcOrd="0" destOrd="5" presId="urn:microsoft.com/office/officeart/2005/8/layout/vList5"/>
    <dgm:cxn modelId="{513C973B-A474-482C-BFFB-125CB0A6D1FF}" srcId="{8DF9D7E7-1471-451C-B86E-8CBE633E56AA}" destId="{CC8043DA-D695-477A-A5A8-AEABFEEF1F9C}" srcOrd="0" destOrd="0" parTransId="{13F24E49-4A51-4F90-A5BE-1068A13CDDA1}" sibTransId="{0A1AA5DE-ABC3-4062-B251-7901A6DE6E49}"/>
    <dgm:cxn modelId="{B6E35B64-9D6A-4FA3-A5AE-5478B9AA14D8}" type="presOf" srcId="{1B969433-9308-4E0A-B453-6D0BEA5152CF}" destId="{48812433-69F9-4097-9D5B-CD61E6284937}" srcOrd="0" destOrd="4" presId="urn:microsoft.com/office/officeart/2005/8/layout/vList5"/>
    <dgm:cxn modelId="{9D078067-3FB8-4618-9F09-472FAD456B87}" type="presOf" srcId="{88F9DF82-CB50-4A0E-B996-6114C4DDC283}" destId="{48812433-69F9-4097-9D5B-CD61E6284937}" srcOrd="0" destOrd="2" presId="urn:microsoft.com/office/officeart/2005/8/layout/vList5"/>
    <dgm:cxn modelId="{DA4D4C4A-1C9B-415C-8CA1-8D12C979B32C}" type="presOf" srcId="{B47637E3-C760-461B-804C-2A4D60DF101C}" destId="{48812433-69F9-4097-9D5B-CD61E6284937}" srcOrd="0" destOrd="3" presId="urn:microsoft.com/office/officeart/2005/8/layout/vList5"/>
    <dgm:cxn modelId="{1846DD52-F433-4657-8ADB-AC6B90E25070}" srcId="{8DF9D7E7-1471-451C-B86E-8CBE633E56AA}" destId="{18503CAB-EE63-4406-A64D-0B194EE7B49A}" srcOrd="6" destOrd="0" parTransId="{FD2BD06F-5C43-4E1E-B1DB-4004E7228A2B}" sibTransId="{ACD5BB15-B851-4D6C-9BD6-2BC8BDDBC6A5}"/>
    <dgm:cxn modelId="{3BECF672-45D2-4A04-A252-FB207634B35E}" srcId="{8DF9D7E7-1471-451C-B86E-8CBE633E56AA}" destId="{B47637E3-C760-461B-804C-2A4D60DF101C}" srcOrd="3" destOrd="0" parTransId="{3D0E6B84-F7F3-4E02-940C-8D951D0A3BC7}" sibTransId="{02BEED93-577E-4C0D-8553-82DD77FBEE33}"/>
    <dgm:cxn modelId="{8E458857-74B0-4251-8E53-4294F24BBD6E}" srcId="{8DF9D7E7-1471-451C-B86E-8CBE633E56AA}" destId="{CEA93CBB-E2B7-42E2-8DB2-615A251E01FC}" srcOrd="5" destOrd="0" parTransId="{5684DEB6-136A-4E7B-872A-FF1C649C82CB}" sibTransId="{79E68CD6-69FB-4316-8508-F75AB89DBFDC}"/>
    <dgm:cxn modelId="{A5686A58-F65B-458A-ADE5-02BB9543FDA8}" srcId="{4EC284FA-67CB-4DCF-BA8A-97AF1A78BF0B}" destId="{D587941F-1597-45E3-A7CA-462BA0F63E88}" srcOrd="0" destOrd="0" parTransId="{F581F5BF-5D3C-46EA-B25D-42CBD2BCB5CB}" sibTransId="{39C175AE-F1A6-4504-A388-E4BCC1421515}"/>
    <dgm:cxn modelId="{D6A41779-D5D2-44CD-8EF5-3E0CB806FC53}" srcId="{8DF9D7E7-1471-451C-B86E-8CBE633E56AA}" destId="{03B0D072-2F96-452C-8CD2-F558E47CDF3F}" srcOrd="1" destOrd="0" parTransId="{AE78FB3A-B625-44D2-98CF-F67321B8978C}" sibTransId="{A89889D7-CDF3-4259-9592-B1A5184D01E6}"/>
    <dgm:cxn modelId="{DBC4CE88-CEBA-448D-88C9-F8A12871B901}" type="presOf" srcId="{4EC284FA-67CB-4DCF-BA8A-97AF1A78BF0B}" destId="{FCDD8B3A-3A65-403F-9562-7ECBE9A152A7}" srcOrd="0" destOrd="0" presId="urn:microsoft.com/office/officeart/2005/8/layout/vList5"/>
    <dgm:cxn modelId="{DEFEA192-EE25-4873-A6D5-85C96F5A1E53}" type="presOf" srcId="{18503CAB-EE63-4406-A64D-0B194EE7B49A}" destId="{48812433-69F9-4097-9D5B-CD61E6284937}" srcOrd="0" destOrd="6" presId="urn:microsoft.com/office/officeart/2005/8/layout/vList5"/>
    <dgm:cxn modelId="{E7558BAD-BF6E-4B27-BCFE-A39D86F0C4F0}" type="presOf" srcId="{03B0D072-2F96-452C-8CD2-F558E47CDF3F}" destId="{48812433-69F9-4097-9D5B-CD61E6284937}" srcOrd="0" destOrd="1" presId="urn:microsoft.com/office/officeart/2005/8/layout/vList5"/>
    <dgm:cxn modelId="{9FA990BC-E928-4B27-BC08-39B3BB45ED3B}" type="presOf" srcId="{8DF9D7E7-1471-451C-B86E-8CBE633E56AA}" destId="{A2763044-39F5-4C02-A1DE-5A063F50D66E}" srcOrd="0" destOrd="0" presId="urn:microsoft.com/office/officeart/2005/8/layout/vList5"/>
    <dgm:cxn modelId="{EF7B26E3-20F7-4D6A-819B-0F09348DAFF4}" srcId="{8DF9D7E7-1471-451C-B86E-8CBE633E56AA}" destId="{1B969433-9308-4E0A-B453-6D0BEA5152CF}" srcOrd="4" destOrd="0" parTransId="{0F7017EC-C3BE-40FB-910A-6C8477DCC94A}" sibTransId="{B2812A96-36F1-4CB1-AE02-569654AED847}"/>
    <dgm:cxn modelId="{18386FE6-0ACD-41AF-9B20-B4AC349BC01D}" srcId="{8DF9D7E7-1471-451C-B86E-8CBE633E56AA}" destId="{88F9DF82-CB50-4A0E-B996-6114C4DDC283}" srcOrd="2" destOrd="0" parTransId="{1B88097E-3F09-4244-A92C-A2EC9F43C925}" sibTransId="{D5CD1A3B-6593-43CF-8CC3-40CEE9B9DCEB}"/>
    <dgm:cxn modelId="{11647D90-79BF-4075-9FF1-D62FDFD40530}" type="presParOf" srcId="{FCDD8B3A-3A65-403F-9562-7ECBE9A152A7}" destId="{559781D4-70A5-4A1D-AD88-72585E0EE51F}" srcOrd="0" destOrd="0" presId="urn:microsoft.com/office/officeart/2005/8/layout/vList5"/>
    <dgm:cxn modelId="{5D44BE12-E7B7-4EA4-ACEA-D83DA964B0CE}" type="presParOf" srcId="{559781D4-70A5-4A1D-AD88-72585E0EE51F}" destId="{3EE1A274-0350-48DF-9920-34D674CB783E}" srcOrd="0" destOrd="0" presId="urn:microsoft.com/office/officeart/2005/8/layout/vList5"/>
    <dgm:cxn modelId="{58F5BE22-082F-4A72-AD77-F71F048998DE}" type="presParOf" srcId="{FCDD8B3A-3A65-403F-9562-7ECBE9A152A7}" destId="{B4471904-BDDC-415F-8CF1-0F91B37E0119}" srcOrd="1" destOrd="0" presId="urn:microsoft.com/office/officeart/2005/8/layout/vList5"/>
    <dgm:cxn modelId="{1D704220-A190-42DB-B65A-B2D227BBDD93}" type="presParOf" srcId="{FCDD8B3A-3A65-403F-9562-7ECBE9A152A7}" destId="{57A3C8D4-1ADE-44AA-9ED1-74F0916BFBC1}" srcOrd="2" destOrd="0" presId="urn:microsoft.com/office/officeart/2005/8/layout/vList5"/>
    <dgm:cxn modelId="{BA635CBE-834D-4A93-9C56-29D8FBB88E02}" type="presParOf" srcId="{57A3C8D4-1ADE-44AA-9ED1-74F0916BFBC1}" destId="{A2763044-39F5-4C02-A1DE-5A063F50D66E}" srcOrd="0" destOrd="0" presId="urn:microsoft.com/office/officeart/2005/8/layout/vList5"/>
    <dgm:cxn modelId="{3AC7A02D-7E8F-40A0-960E-8F871ECB8A46}" type="presParOf" srcId="{57A3C8D4-1ADE-44AA-9ED1-74F0916BFBC1}" destId="{48812433-69F9-4097-9D5B-CD61E628493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CA8ACE-5EFF-49C5-BD64-C3948E99614D}" type="doc">
      <dgm:prSet loTypeId="urn:microsoft.com/office/officeart/2005/8/layout/hierarchy3" loCatId="hierarchy" qsTypeId="urn:microsoft.com/office/officeart/2005/8/quickstyle/simple5" qsCatId="simple" csTypeId="urn:microsoft.com/office/officeart/2005/8/colors/accent1_2" csCatId="accent1" phldr="1"/>
      <dgm:spPr/>
      <dgm:t>
        <a:bodyPr/>
        <a:lstStyle/>
        <a:p>
          <a:endParaRPr lang="es-CO"/>
        </a:p>
      </dgm:t>
    </dgm:pt>
    <dgm:pt modelId="{D24C49AD-35F0-4A0F-B9D7-D40B3FA98491}">
      <dgm:prSet custT="1"/>
      <dgm:spPr/>
      <dgm:t>
        <a:bodyPr/>
        <a:lstStyle/>
        <a:p>
          <a:pPr rtl="0"/>
          <a:r>
            <a:rPr lang="es-CO" sz="1050" b="1">
              <a:solidFill>
                <a:schemeClr val="tx1"/>
              </a:solidFill>
            </a:rPr>
            <a:t>Contratación y empleo</a:t>
          </a:r>
        </a:p>
      </dgm:t>
    </dgm:pt>
    <dgm:pt modelId="{D390B06A-30C8-4CF1-AFE4-64A20C9932BC}" type="parTrans" cxnId="{48EE9EC5-577B-422A-B780-AB356349DC37}">
      <dgm:prSet/>
      <dgm:spPr/>
      <dgm:t>
        <a:bodyPr/>
        <a:lstStyle/>
        <a:p>
          <a:endParaRPr lang="es-CO" sz="2400"/>
        </a:p>
      </dgm:t>
    </dgm:pt>
    <dgm:pt modelId="{0257F599-E826-46B9-9B24-507B9A356588}" type="sibTrans" cxnId="{48EE9EC5-577B-422A-B780-AB356349DC37}">
      <dgm:prSet/>
      <dgm:spPr/>
      <dgm:t>
        <a:bodyPr/>
        <a:lstStyle/>
        <a:p>
          <a:endParaRPr lang="es-CO" sz="2400"/>
        </a:p>
      </dgm:t>
    </dgm:pt>
    <dgm:pt modelId="{8ABD0099-204A-4C42-8592-58F8F92C6E3E}">
      <dgm:prSet custT="1"/>
      <dgm:spPr/>
      <dgm:t>
        <a:bodyPr/>
        <a:lstStyle/>
        <a:p>
          <a:pPr rtl="0"/>
          <a:r>
            <a:rPr lang="es-CO" sz="1050" b="1">
              <a:solidFill>
                <a:schemeClr val="tx1"/>
              </a:solidFill>
            </a:rPr>
            <a:t>Capacitación y desarrollo</a:t>
          </a:r>
        </a:p>
      </dgm:t>
    </dgm:pt>
    <dgm:pt modelId="{F2D89CC9-2A3F-4B3A-A2FF-8A34F12381FC}" type="parTrans" cxnId="{53F70619-903E-4DE5-970A-DC4EAEB4C70E}">
      <dgm:prSet/>
      <dgm:spPr/>
      <dgm:t>
        <a:bodyPr/>
        <a:lstStyle/>
        <a:p>
          <a:endParaRPr lang="es-CO" sz="2400"/>
        </a:p>
      </dgm:t>
    </dgm:pt>
    <dgm:pt modelId="{5018C6AE-2766-40F4-BAEF-A3FCD8FFAF2B}" type="sibTrans" cxnId="{53F70619-903E-4DE5-970A-DC4EAEB4C70E}">
      <dgm:prSet/>
      <dgm:spPr/>
      <dgm:t>
        <a:bodyPr/>
        <a:lstStyle/>
        <a:p>
          <a:endParaRPr lang="es-CO" sz="2400"/>
        </a:p>
      </dgm:t>
    </dgm:pt>
    <dgm:pt modelId="{0B0342B9-1777-411F-BDAA-A1D4A40D6AE7}">
      <dgm:prSet custT="1"/>
      <dgm:spPr/>
      <dgm:t>
        <a:bodyPr/>
        <a:lstStyle/>
        <a:p>
          <a:pPr rtl="0"/>
          <a:r>
            <a:rPr lang="es-CO" sz="1050" b="1">
              <a:solidFill>
                <a:schemeClr val="tx1"/>
              </a:solidFill>
            </a:rPr>
            <a:t>Sueldos y salarios</a:t>
          </a:r>
        </a:p>
      </dgm:t>
    </dgm:pt>
    <dgm:pt modelId="{248B0101-92FB-499B-B7C0-B279977BBE28}" type="parTrans" cxnId="{ABB41705-3768-4CBE-AB36-2B99AAB6568E}">
      <dgm:prSet/>
      <dgm:spPr/>
      <dgm:t>
        <a:bodyPr/>
        <a:lstStyle/>
        <a:p>
          <a:endParaRPr lang="es-CO" sz="2400"/>
        </a:p>
      </dgm:t>
    </dgm:pt>
    <dgm:pt modelId="{960F4FC6-896C-453A-B8F6-317F83F1495E}" type="sibTrans" cxnId="{ABB41705-3768-4CBE-AB36-2B99AAB6568E}">
      <dgm:prSet/>
      <dgm:spPr/>
      <dgm:t>
        <a:bodyPr/>
        <a:lstStyle/>
        <a:p>
          <a:endParaRPr lang="es-CO" sz="2400"/>
        </a:p>
      </dgm:t>
    </dgm:pt>
    <dgm:pt modelId="{590D4A3D-E6F3-44E6-BD55-9576FD193D1E}">
      <dgm:prSet custT="1"/>
      <dgm:spPr/>
      <dgm:t>
        <a:bodyPr/>
        <a:lstStyle/>
        <a:p>
          <a:pPr rtl="0"/>
          <a:r>
            <a:rPr lang="es-CO" sz="1050" b="1">
              <a:solidFill>
                <a:schemeClr val="tx1"/>
              </a:solidFill>
            </a:rPr>
            <a:t>Relaciones laborales</a:t>
          </a:r>
        </a:p>
      </dgm:t>
    </dgm:pt>
    <dgm:pt modelId="{19D9EA28-D8FA-4E03-BA29-5D56CCF7230B}" type="parTrans" cxnId="{09911A47-4FCD-401F-950B-AD6B14D605FF}">
      <dgm:prSet/>
      <dgm:spPr/>
      <dgm:t>
        <a:bodyPr/>
        <a:lstStyle/>
        <a:p>
          <a:endParaRPr lang="es-CO" sz="2400"/>
        </a:p>
      </dgm:t>
    </dgm:pt>
    <dgm:pt modelId="{4E5B48B5-BCDA-4B8A-86C5-CB3DD9927860}" type="sibTrans" cxnId="{09911A47-4FCD-401F-950B-AD6B14D605FF}">
      <dgm:prSet/>
      <dgm:spPr/>
      <dgm:t>
        <a:bodyPr/>
        <a:lstStyle/>
        <a:p>
          <a:endParaRPr lang="es-CO" sz="2400"/>
        </a:p>
      </dgm:t>
    </dgm:pt>
    <dgm:pt modelId="{E0B1BC7B-C7AD-4FCE-9444-C2DE31401E22}">
      <dgm:prSet custT="1"/>
      <dgm:spPr/>
      <dgm:t>
        <a:bodyPr/>
        <a:lstStyle/>
        <a:p>
          <a:pPr rtl="0"/>
          <a:r>
            <a:rPr lang="es-CO" sz="1050" b="1">
              <a:solidFill>
                <a:schemeClr val="tx1"/>
              </a:solidFill>
            </a:rPr>
            <a:t>Servicios y prestaciones</a:t>
          </a:r>
        </a:p>
      </dgm:t>
    </dgm:pt>
    <dgm:pt modelId="{483D3567-2647-47F9-AE2B-B2D9AAA2D545}" type="parTrans" cxnId="{B07F53D2-625F-449D-B9D0-FF116E323E28}">
      <dgm:prSet/>
      <dgm:spPr/>
      <dgm:t>
        <a:bodyPr/>
        <a:lstStyle/>
        <a:p>
          <a:endParaRPr lang="es-CO" sz="2400"/>
        </a:p>
      </dgm:t>
    </dgm:pt>
    <dgm:pt modelId="{3F375D09-9F26-4F6A-A93B-68A108F5A486}" type="sibTrans" cxnId="{B07F53D2-625F-449D-B9D0-FF116E323E28}">
      <dgm:prSet/>
      <dgm:spPr/>
      <dgm:t>
        <a:bodyPr/>
        <a:lstStyle/>
        <a:p>
          <a:endParaRPr lang="es-CO" sz="2400"/>
        </a:p>
      </dgm:t>
    </dgm:pt>
    <dgm:pt modelId="{2262CA0C-102B-484B-86BA-312BDBDBFEB1}">
      <dgm:prSet custT="1"/>
      <dgm:spPr/>
      <dgm:t>
        <a:bodyPr/>
        <a:lstStyle/>
        <a:p>
          <a:pPr rtl="0"/>
          <a:r>
            <a:rPr lang="es-CO" sz="1050" b="1">
              <a:solidFill>
                <a:schemeClr val="tx1"/>
              </a:solidFill>
            </a:rPr>
            <a:t>Higiene y seguridad industrial</a:t>
          </a:r>
        </a:p>
      </dgm:t>
    </dgm:pt>
    <dgm:pt modelId="{31CC873E-6F06-400F-957D-5DD37D12C7E7}" type="parTrans" cxnId="{0FA2CCA9-142E-4E5C-B7FF-40E8B81C5C12}">
      <dgm:prSet/>
      <dgm:spPr/>
      <dgm:t>
        <a:bodyPr/>
        <a:lstStyle/>
        <a:p>
          <a:endParaRPr lang="es-CO" sz="2400"/>
        </a:p>
      </dgm:t>
    </dgm:pt>
    <dgm:pt modelId="{5B227151-DBA1-4356-BD67-3E4D63BFCE8E}" type="sibTrans" cxnId="{0FA2CCA9-142E-4E5C-B7FF-40E8B81C5C12}">
      <dgm:prSet/>
      <dgm:spPr/>
      <dgm:t>
        <a:bodyPr/>
        <a:lstStyle/>
        <a:p>
          <a:endParaRPr lang="es-CO" sz="2400"/>
        </a:p>
      </dgm:t>
    </dgm:pt>
    <dgm:pt modelId="{D0FDA42E-486F-47FD-B4A7-EF580DFA6D70}">
      <dgm:prSet custT="1"/>
      <dgm:spPr/>
      <dgm:t>
        <a:bodyPr/>
        <a:lstStyle/>
        <a:p>
          <a:pPr rtl="0"/>
          <a:r>
            <a:rPr lang="es-CO" sz="1050" b="1">
              <a:solidFill>
                <a:schemeClr val="tx1"/>
              </a:solidFill>
            </a:rPr>
            <a:t>Planeación de recursos humanos</a:t>
          </a:r>
        </a:p>
      </dgm:t>
    </dgm:pt>
    <dgm:pt modelId="{89420F19-C070-4ACB-BA71-A0F39C7E213B}" type="parTrans" cxnId="{671D64B8-4807-43FB-8F68-E44DB5141B21}">
      <dgm:prSet/>
      <dgm:spPr/>
      <dgm:t>
        <a:bodyPr/>
        <a:lstStyle/>
        <a:p>
          <a:endParaRPr lang="es-CO" sz="2400"/>
        </a:p>
      </dgm:t>
    </dgm:pt>
    <dgm:pt modelId="{16257848-333A-45A3-A5AA-C2E755B346C9}" type="sibTrans" cxnId="{671D64B8-4807-43FB-8F68-E44DB5141B21}">
      <dgm:prSet/>
      <dgm:spPr/>
      <dgm:t>
        <a:bodyPr/>
        <a:lstStyle/>
        <a:p>
          <a:endParaRPr lang="es-CO" sz="2400"/>
        </a:p>
      </dgm:t>
    </dgm:pt>
    <dgm:pt modelId="{A49D7C74-7C9C-4297-9699-26A8D6B08EF9}">
      <dgm:prSet custT="1"/>
      <dgm:spPr/>
      <dgm:t>
        <a:bodyPr/>
        <a:lstStyle/>
        <a:p>
          <a:pPr rtl="0"/>
          <a:r>
            <a:rPr lang="es-CO" sz="1050" b="1">
              <a:solidFill>
                <a:schemeClr val="tx1"/>
              </a:solidFill>
            </a:rPr>
            <a:t>Reclutamiento</a:t>
          </a:r>
        </a:p>
      </dgm:t>
    </dgm:pt>
    <dgm:pt modelId="{AA07DFA0-EADB-4316-A344-6E91435AA29A}" type="parTrans" cxnId="{B5D92BD7-AEA4-4A44-98B8-CF81E7ABD8B7}">
      <dgm:prSet/>
      <dgm:spPr/>
      <dgm:t>
        <a:bodyPr/>
        <a:lstStyle/>
        <a:p>
          <a:endParaRPr lang="es-CO" sz="2400"/>
        </a:p>
      </dgm:t>
    </dgm:pt>
    <dgm:pt modelId="{2F7010CE-C5A2-4698-B02B-0B030EE83365}" type="sibTrans" cxnId="{B5D92BD7-AEA4-4A44-98B8-CF81E7ABD8B7}">
      <dgm:prSet/>
      <dgm:spPr/>
      <dgm:t>
        <a:bodyPr/>
        <a:lstStyle/>
        <a:p>
          <a:endParaRPr lang="es-CO" sz="2400"/>
        </a:p>
      </dgm:t>
    </dgm:pt>
    <dgm:pt modelId="{1610B7A4-2C78-44BF-8922-144A7CFB1534}">
      <dgm:prSet custT="1"/>
      <dgm:spPr/>
      <dgm:t>
        <a:bodyPr/>
        <a:lstStyle/>
        <a:p>
          <a:pPr rtl="0"/>
          <a:r>
            <a:rPr lang="es-CO" sz="1050" b="1">
              <a:solidFill>
                <a:schemeClr val="tx1"/>
              </a:solidFill>
            </a:rPr>
            <a:t>Selección</a:t>
          </a:r>
        </a:p>
      </dgm:t>
    </dgm:pt>
    <dgm:pt modelId="{63D13F18-C3FB-4183-914C-D2C83300E153}" type="parTrans" cxnId="{AE10EE13-1C8D-4E09-9057-AF6CC45DF5B9}">
      <dgm:prSet/>
      <dgm:spPr/>
      <dgm:t>
        <a:bodyPr/>
        <a:lstStyle/>
        <a:p>
          <a:endParaRPr lang="es-CO" sz="2400"/>
        </a:p>
      </dgm:t>
    </dgm:pt>
    <dgm:pt modelId="{03FDBC04-2A12-4DC9-88B6-A4BAF7F28448}" type="sibTrans" cxnId="{AE10EE13-1C8D-4E09-9057-AF6CC45DF5B9}">
      <dgm:prSet/>
      <dgm:spPr/>
      <dgm:t>
        <a:bodyPr/>
        <a:lstStyle/>
        <a:p>
          <a:endParaRPr lang="es-CO" sz="2400"/>
        </a:p>
      </dgm:t>
    </dgm:pt>
    <dgm:pt modelId="{4B0D9830-CEA3-46C4-A6A6-E0FC90D98F1C}">
      <dgm:prSet custT="1"/>
      <dgm:spPr/>
      <dgm:t>
        <a:bodyPr/>
        <a:lstStyle/>
        <a:p>
          <a:pPr rtl="0"/>
          <a:r>
            <a:rPr lang="es-CO" sz="1050" b="1">
              <a:solidFill>
                <a:schemeClr val="tx1"/>
              </a:solidFill>
            </a:rPr>
            <a:t>Contratación</a:t>
          </a:r>
        </a:p>
      </dgm:t>
    </dgm:pt>
    <dgm:pt modelId="{FAC59884-C010-4908-AB55-687FFCA3540A}" type="parTrans" cxnId="{5229A380-A4D2-47AE-AEC0-000A7651254C}">
      <dgm:prSet/>
      <dgm:spPr/>
      <dgm:t>
        <a:bodyPr/>
        <a:lstStyle/>
        <a:p>
          <a:endParaRPr lang="es-CO" sz="2400"/>
        </a:p>
      </dgm:t>
    </dgm:pt>
    <dgm:pt modelId="{77580D18-F26A-4208-9EFB-1EF3A6D17A67}" type="sibTrans" cxnId="{5229A380-A4D2-47AE-AEC0-000A7651254C}">
      <dgm:prSet/>
      <dgm:spPr/>
      <dgm:t>
        <a:bodyPr/>
        <a:lstStyle/>
        <a:p>
          <a:endParaRPr lang="es-CO" sz="2400"/>
        </a:p>
      </dgm:t>
    </dgm:pt>
    <dgm:pt modelId="{CCCC7C29-DF64-4D01-8A8A-0D3581CD3278}">
      <dgm:prSet custT="1"/>
      <dgm:spPr/>
      <dgm:t>
        <a:bodyPr/>
        <a:lstStyle/>
        <a:p>
          <a:pPr rtl="0"/>
          <a:r>
            <a:rPr lang="es-CO" sz="1050" b="1">
              <a:solidFill>
                <a:schemeClr val="tx1"/>
              </a:solidFill>
            </a:rPr>
            <a:t>Introducción</a:t>
          </a:r>
        </a:p>
      </dgm:t>
    </dgm:pt>
    <dgm:pt modelId="{0E53F87E-BC0D-4B12-B137-7B5826D6F03C}" type="parTrans" cxnId="{F8867DCB-A7FE-4EC0-9121-AF06D59AA078}">
      <dgm:prSet/>
      <dgm:spPr/>
      <dgm:t>
        <a:bodyPr/>
        <a:lstStyle/>
        <a:p>
          <a:endParaRPr lang="es-CO" sz="2400"/>
        </a:p>
      </dgm:t>
    </dgm:pt>
    <dgm:pt modelId="{BB01FD49-3F24-4A2B-B3C2-E2C5047C5E89}" type="sibTrans" cxnId="{F8867DCB-A7FE-4EC0-9121-AF06D59AA078}">
      <dgm:prSet/>
      <dgm:spPr/>
      <dgm:t>
        <a:bodyPr/>
        <a:lstStyle/>
        <a:p>
          <a:endParaRPr lang="es-CO" sz="2400"/>
        </a:p>
      </dgm:t>
    </dgm:pt>
    <dgm:pt modelId="{F7D585A2-6635-4C4A-BA56-7FE02AFA733E}">
      <dgm:prSet custT="1"/>
      <dgm:spPr/>
      <dgm:t>
        <a:bodyPr/>
        <a:lstStyle/>
        <a:p>
          <a:pPr rtl="0"/>
          <a:r>
            <a:rPr lang="es-CO" sz="1050" b="1">
              <a:solidFill>
                <a:schemeClr val="tx1"/>
              </a:solidFill>
            </a:rPr>
            <a:t>Entrenamiento</a:t>
          </a:r>
        </a:p>
      </dgm:t>
    </dgm:pt>
    <dgm:pt modelId="{F7B66F70-212D-4F2B-A248-1B0144C2DEC3}" type="parTrans" cxnId="{92942E9B-C812-414E-958D-31E79BB76F58}">
      <dgm:prSet/>
      <dgm:spPr/>
      <dgm:t>
        <a:bodyPr/>
        <a:lstStyle/>
        <a:p>
          <a:endParaRPr lang="es-CO" sz="2400"/>
        </a:p>
      </dgm:t>
    </dgm:pt>
    <dgm:pt modelId="{62AE4240-B57B-4200-A008-237758009F26}" type="sibTrans" cxnId="{92942E9B-C812-414E-958D-31E79BB76F58}">
      <dgm:prSet/>
      <dgm:spPr/>
      <dgm:t>
        <a:bodyPr/>
        <a:lstStyle/>
        <a:p>
          <a:endParaRPr lang="es-CO" sz="2400"/>
        </a:p>
      </dgm:t>
    </dgm:pt>
    <dgm:pt modelId="{A9AE639B-AAEA-461D-A709-60504407361F}">
      <dgm:prSet custT="1"/>
      <dgm:spPr/>
      <dgm:t>
        <a:bodyPr/>
        <a:lstStyle/>
        <a:p>
          <a:pPr rtl="0"/>
          <a:r>
            <a:rPr lang="es-CO" sz="1050" b="1">
              <a:solidFill>
                <a:schemeClr val="tx1"/>
              </a:solidFill>
            </a:rPr>
            <a:t>Capacitación </a:t>
          </a:r>
        </a:p>
      </dgm:t>
    </dgm:pt>
    <dgm:pt modelId="{B686ED61-1BF2-4F0B-9DA3-002C8DCE14AE}" type="parTrans" cxnId="{B01BE3A4-3453-4CFB-AD94-2A569B9C0C1F}">
      <dgm:prSet/>
      <dgm:spPr/>
      <dgm:t>
        <a:bodyPr/>
        <a:lstStyle/>
        <a:p>
          <a:endParaRPr lang="es-CO" sz="2400"/>
        </a:p>
      </dgm:t>
    </dgm:pt>
    <dgm:pt modelId="{12918473-1B46-435E-B754-D3DE470F6271}" type="sibTrans" cxnId="{B01BE3A4-3453-4CFB-AD94-2A569B9C0C1F}">
      <dgm:prSet/>
      <dgm:spPr/>
      <dgm:t>
        <a:bodyPr/>
        <a:lstStyle/>
        <a:p>
          <a:endParaRPr lang="es-CO" sz="2400"/>
        </a:p>
      </dgm:t>
    </dgm:pt>
    <dgm:pt modelId="{DA2A164B-69D0-4192-9807-EE54291A254C}">
      <dgm:prSet custT="1"/>
      <dgm:spPr/>
      <dgm:t>
        <a:bodyPr/>
        <a:lstStyle/>
        <a:p>
          <a:pPr rtl="0"/>
          <a:r>
            <a:rPr lang="es-CO" sz="1050" b="1">
              <a:solidFill>
                <a:schemeClr val="tx1"/>
              </a:solidFill>
            </a:rPr>
            <a:t>Desarrollo</a:t>
          </a:r>
        </a:p>
      </dgm:t>
    </dgm:pt>
    <dgm:pt modelId="{2A49373A-7BD2-4C01-9FA0-CDE352A89C7F}" type="parTrans" cxnId="{7CAB4759-0675-4D8A-8AB3-7A4A85A84259}">
      <dgm:prSet/>
      <dgm:spPr/>
      <dgm:t>
        <a:bodyPr/>
        <a:lstStyle/>
        <a:p>
          <a:endParaRPr lang="es-CO" sz="2400"/>
        </a:p>
      </dgm:t>
    </dgm:pt>
    <dgm:pt modelId="{007FBB32-72BF-48E4-B007-A62279F68A08}" type="sibTrans" cxnId="{7CAB4759-0675-4D8A-8AB3-7A4A85A84259}">
      <dgm:prSet/>
      <dgm:spPr/>
      <dgm:t>
        <a:bodyPr/>
        <a:lstStyle/>
        <a:p>
          <a:endParaRPr lang="es-CO" sz="2400"/>
        </a:p>
      </dgm:t>
    </dgm:pt>
    <dgm:pt modelId="{32EEEAF6-B937-4468-8828-81C0B7B2C723}">
      <dgm:prSet custT="1"/>
      <dgm:spPr/>
      <dgm:t>
        <a:bodyPr/>
        <a:lstStyle/>
        <a:p>
          <a:pPr rtl="0"/>
          <a:r>
            <a:rPr lang="es-CO" sz="1050" b="1">
              <a:solidFill>
                <a:schemeClr val="tx1"/>
              </a:solidFill>
            </a:rPr>
            <a:t>Análisis y valuación de puestos</a:t>
          </a:r>
        </a:p>
      </dgm:t>
    </dgm:pt>
    <dgm:pt modelId="{4BAC15AA-05E9-44E3-B8CE-09131BAB5238}" type="parTrans" cxnId="{CBD7AB80-087D-4E3B-B849-BCA6737E5B93}">
      <dgm:prSet/>
      <dgm:spPr/>
      <dgm:t>
        <a:bodyPr/>
        <a:lstStyle/>
        <a:p>
          <a:endParaRPr lang="es-CO" sz="2400"/>
        </a:p>
      </dgm:t>
    </dgm:pt>
    <dgm:pt modelId="{8793B21B-CC2E-49A1-90A2-98E1F1A67B00}" type="sibTrans" cxnId="{CBD7AB80-087D-4E3B-B849-BCA6737E5B93}">
      <dgm:prSet/>
      <dgm:spPr/>
      <dgm:t>
        <a:bodyPr/>
        <a:lstStyle/>
        <a:p>
          <a:endParaRPr lang="es-CO" sz="2400"/>
        </a:p>
      </dgm:t>
    </dgm:pt>
    <dgm:pt modelId="{83E4FA6A-6D98-406F-BBD9-D262BB1F213E}">
      <dgm:prSet custT="1"/>
      <dgm:spPr/>
      <dgm:t>
        <a:bodyPr/>
        <a:lstStyle/>
        <a:p>
          <a:pPr rtl="0"/>
          <a:r>
            <a:rPr lang="es-CO" sz="1050" b="1">
              <a:solidFill>
                <a:schemeClr val="tx1"/>
              </a:solidFill>
            </a:rPr>
            <a:t>Calificación de méritos</a:t>
          </a:r>
        </a:p>
      </dgm:t>
    </dgm:pt>
    <dgm:pt modelId="{3C02E264-AC2F-4E06-A5F5-F586DE30E94B}" type="parTrans" cxnId="{910BB8FA-80E3-4430-AABE-B31854E9B355}">
      <dgm:prSet/>
      <dgm:spPr/>
      <dgm:t>
        <a:bodyPr/>
        <a:lstStyle/>
        <a:p>
          <a:endParaRPr lang="es-CO" sz="2400"/>
        </a:p>
      </dgm:t>
    </dgm:pt>
    <dgm:pt modelId="{B92DDFA8-2015-4997-A660-DC16AEB36441}" type="sibTrans" cxnId="{910BB8FA-80E3-4430-AABE-B31854E9B355}">
      <dgm:prSet/>
      <dgm:spPr/>
      <dgm:t>
        <a:bodyPr/>
        <a:lstStyle/>
        <a:p>
          <a:endParaRPr lang="es-CO" sz="2400"/>
        </a:p>
      </dgm:t>
    </dgm:pt>
    <dgm:pt modelId="{DFF112F1-29C9-4541-A724-EFACAB1A7BCA}">
      <dgm:prSet custT="1"/>
      <dgm:spPr/>
      <dgm:t>
        <a:bodyPr/>
        <a:lstStyle/>
        <a:p>
          <a:pPr rtl="0"/>
          <a:r>
            <a:rPr lang="es-CO" sz="1050" b="1">
              <a:solidFill>
                <a:schemeClr val="tx1"/>
              </a:solidFill>
            </a:rPr>
            <a:t>Remuneración y vacaciones</a:t>
          </a:r>
        </a:p>
      </dgm:t>
    </dgm:pt>
    <dgm:pt modelId="{E337D0DA-B8F0-4443-B4AB-E6FADAAF9FCE}" type="parTrans" cxnId="{15DCAC70-69F4-42D1-9682-4A8E12611817}">
      <dgm:prSet/>
      <dgm:spPr/>
      <dgm:t>
        <a:bodyPr/>
        <a:lstStyle/>
        <a:p>
          <a:endParaRPr lang="es-CO" sz="2400"/>
        </a:p>
      </dgm:t>
    </dgm:pt>
    <dgm:pt modelId="{CA7F368F-3392-46A3-8701-4E4FA959BEC5}" type="sibTrans" cxnId="{15DCAC70-69F4-42D1-9682-4A8E12611817}">
      <dgm:prSet/>
      <dgm:spPr/>
      <dgm:t>
        <a:bodyPr/>
        <a:lstStyle/>
        <a:p>
          <a:endParaRPr lang="es-CO" sz="2400"/>
        </a:p>
      </dgm:t>
    </dgm:pt>
    <dgm:pt modelId="{A67FA1DA-99F9-42FE-A966-05AEF93CBA05}">
      <dgm:prSet custT="1"/>
      <dgm:spPr/>
      <dgm:t>
        <a:bodyPr/>
        <a:lstStyle/>
        <a:p>
          <a:pPr rtl="0"/>
          <a:r>
            <a:rPr lang="es-CO" sz="1050" b="1">
              <a:solidFill>
                <a:schemeClr val="tx1"/>
              </a:solidFill>
            </a:rPr>
            <a:t>Comunicación</a:t>
          </a:r>
        </a:p>
      </dgm:t>
    </dgm:pt>
    <dgm:pt modelId="{94C78B45-5419-4AF0-A9D2-AEEFCA67CF6F}" type="parTrans" cxnId="{C9B96779-885F-4A47-952A-9E76474ECB3D}">
      <dgm:prSet/>
      <dgm:spPr/>
      <dgm:t>
        <a:bodyPr/>
        <a:lstStyle/>
        <a:p>
          <a:endParaRPr lang="es-CO" sz="2400"/>
        </a:p>
      </dgm:t>
    </dgm:pt>
    <dgm:pt modelId="{A9B8D780-C5E2-4F9F-B88C-97926ED0BF21}" type="sibTrans" cxnId="{C9B96779-885F-4A47-952A-9E76474ECB3D}">
      <dgm:prSet/>
      <dgm:spPr/>
      <dgm:t>
        <a:bodyPr/>
        <a:lstStyle/>
        <a:p>
          <a:endParaRPr lang="es-CO" sz="2400"/>
        </a:p>
      </dgm:t>
    </dgm:pt>
    <dgm:pt modelId="{284B9637-240D-41C0-A17D-C069799B86F0}">
      <dgm:prSet custT="1"/>
      <dgm:spPr/>
      <dgm:t>
        <a:bodyPr/>
        <a:lstStyle/>
        <a:p>
          <a:pPr rtl="0"/>
          <a:r>
            <a:rPr lang="es-CO" sz="1050" b="1">
              <a:solidFill>
                <a:schemeClr val="tx1"/>
              </a:solidFill>
            </a:rPr>
            <a:t>Disciplina</a:t>
          </a:r>
        </a:p>
      </dgm:t>
    </dgm:pt>
    <dgm:pt modelId="{F4A1895D-6299-4FD4-A3F1-F510AD3E9BC1}" type="parTrans" cxnId="{64D49A5F-AE4C-4DCE-9954-DC61368A3145}">
      <dgm:prSet/>
      <dgm:spPr/>
      <dgm:t>
        <a:bodyPr/>
        <a:lstStyle/>
        <a:p>
          <a:endParaRPr lang="es-CO" sz="2400"/>
        </a:p>
      </dgm:t>
    </dgm:pt>
    <dgm:pt modelId="{4B90C830-2CB6-4858-8C59-C68416E1580D}" type="sibTrans" cxnId="{64D49A5F-AE4C-4DCE-9954-DC61368A3145}">
      <dgm:prSet/>
      <dgm:spPr/>
      <dgm:t>
        <a:bodyPr/>
        <a:lstStyle/>
        <a:p>
          <a:endParaRPr lang="es-CO" sz="2400"/>
        </a:p>
      </dgm:t>
    </dgm:pt>
    <dgm:pt modelId="{7A99D257-75D5-4C14-A341-0917D45B513B}">
      <dgm:prSet custT="1"/>
      <dgm:spPr/>
      <dgm:t>
        <a:bodyPr/>
        <a:lstStyle/>
        <a:p>
          <a:pPr rtl="0"/>
          <a:r>
            <a:rPr lang="es-CO" sz="1050" b="1">
              <a:solidFill>
                <a:schemeClr val="tx1"/>
              </a:solidFill>
            </a:rPr>
            <a:t>Relaciones de trabajo</a:t>
          </a:r>
        </a:p>
      </dgm:t>
    </dgm:pt>
    <dgm:pt modelId="{548BFBA8-4D0A-430A-923B-C0201CCE870E}" type="parTrans" cxnId="{DF4668B7-EAC8-45DA-B538-81B07CB82AD7}">
      <dgm:prSet/>
      <dgm:spPr/>
      <dgm:t>
        <a:bodyPr/>
        <a:lstStyle/>
        <a:p>
          <a:endParaRPr lang="es-CO" sz="2400"/>
        </a:p>
      </dgm:t>
    </dgm:pt>
    <dgm:pt modelId="{C7179BB0-65BB-494C-BD51-D74939F5C9C0}" type="sibTrans" cxnId="{DF4668B7-EAC8-45DA-B538-81B07CB82AD7}">
      <dgm:prSet/>
      <dgm:spPr/>
      <dgm:t>
        <a:bodyPr/>
        <a:lstStyle/>
        <a:p>
          <a:endParaRPr lang="es-CO" sz="2400"/>
        </a:p>
      </dgm:t>
    </dgm:pt>
    <dgm:pt modelId="{3B026BCA-505D-4459-978B-37D9C98482B8}">
      <dgm:prSet custT="1"/>
      <dgm:spPr/>
      <dgm:t>
        <a:bodyPr/>
        <a:lstStyle/>
        <a:p>
          <a:pPr rtl="0"/>
          <a:r>
            <a:rPr lang="es-CO" sz="1050" b="1">
              <a:solidFill>
                <a:schemeClr val="tx1"/>
              </a:solidFill>
            </a:rPr>
            <a:t>Actividades recreativas</a:t>
          </a:r>
        </a:p>
      </dgm:t>
    </dgm:pt>
    <dgm:pt modelId="{A88A5042-034F-4C1B-AA09-415FB94BB730}" type="parTrans" cxnId="{ABB9AD27-73F5-4A4A-BC54-88D03C0544B5}">
      <dgm:prSet/>
      <dgm:spPr/>
      <dgm:t>
        <a:bodyPr/>
        <a:lstStyle/>
        <a:p>
          <a:endParaRPr lang="es-CO" sz="2400"/>
        </a:p>
      </dgm:t>
    </dgm:pt>
    <dgm:pt modelId="{4B0D62AF-854E-4228-AE36-025A0920264C}" type="sibTrans" cxnId="{ABB9AD27-73F5-4A4A-BC54-88D03C0544B5}">
      <dgm:prSet/>
      <dgm:spPr/>
      <dgm:t>
        <a:bodyPr/>
        <a:lstStyle/>
        <a:p>
          <a:endParaRPr lang="es-CO" sz="2400"/>
        </a:p>
      </dgm:t>
    </dgm:pt>
    <dgm:pt modelId="{83B5D7AD-2A90-43F9-95E6-A4689BE142C3}">
      <dgm:prSet custT="1"/>
      <dgm:spPr/>
      <dgm:t>
        <a:bodyPr/>
        <a:lstStyle/>
        <a:p>
          <a:pPr rtl="0"/>
          <a:r>
            <a:rPr lang="es-CO" sz="1050" b="1">
              <a:solidFill>
                <a:schemeClr val="tx1"/>
              </a:solidFill>
            </a:rPr>
            <a:t>Actividades culturales</a:t>
          </a:r>
        </a:p>
      </dgm:t>
    </dgm:pt>
    <dgm:pt modelId="{80792F1C-3A57-4B0F-BB6C-2D308F2C99F0}" type="parTrans" cxnId="{930E88F8-87AC-4A8A-8B2A-FF8477EAA737}">
      <dgm:prSet/>
      <dgm:spPr/>
      <dgm:t>
        <a:bodyPr/>
        <a:lstStyle/>
        <a:p>
          <a:endParaRPr lang="es-CO" sz="2400"/>
        </a:p>
      </dgm:t>
    </dgm:pt>
    <dgm:pt modelId="{08FD2A2F-A70E-4374-9F79-07A7EF95F448}" type="sibTrans" cxnId="{930E88F8-87AC-4A8A-8B2A-FF8477EAA737}">
      <dgm:prSet/>
      <dgm:spPr/>
      <dgm:t>
        <a:bodyPr/>
        <a:lstStyle/>
        <a:p>
          <a:endParaRPr lang="es-CO" sz="2400"/>
        </a:p>
      </dgm:t>
    </dgm:pt>
    <dgm:pt modelId="{BF63A00E-81FD-4D86-ADD1-C7F47C214173}">
      <dgm:prSet custT="1"/>
      <dgm:spPr/>
      <dgm:t>
        <a:bodyPr/>
        <a:lstStyle/>
        <a:p>
          <a:pPr rtl="0"/>
          <a:r>
            <a:rPr lang="es-CO" sz="1050" b="1">
              <a:solidFill>
                <a:schemeClr val="tx1"/>
              </a:solidFill>
            </a:rPr>
            <a:t>Nómina y Prestaciones</a:t>
          </a:r>
        </a:p>
      </dgm:t>
    </dgm:pt>
    <dgm:pt modelId="{6CBE7C5B-9225-4154-8E0E-52BB617CB249}" type="parTrans" cxnId="{6F810F0E-FD5C-434F-820B-356CC5015FED}">
      <dgm:prSet/>
      <dgm:spPr/>
      <dgm:t>
        <a:bodyPr/>
        <a:lstStyle/>
        <a:p>
          <a:endParaRPr lang="es-CO" sz="2400"/>
        </a:p>
      </dgm:t>
    </dgm:pt>
    <dgm:pt modelId="{5B132E1A-9236-4DD4-8FE6-C431FE4958EC}" type="sibTrans" cxnId="{6F810F0E-FD5C-434F-820B-356CC5015FED}">
      <dgm:prSet/>
      <dgm:spPr/>
      <dgm:t>
        <a:bodyPr/>
        <a:lstStyle/>
        <a:p>
          <a:endParaRPr lang="es-CO" sz="2400"/>
        </a:p>
      </dgm:t>
    </dgm:pt>
    <dgm:pt modelId="{63666951-4D72-4A0C-909A-C5D2ACED19AF}">
      <dgm:prSet custT="1"/>
      <dgm:spPr/>
      <dgm:t>
        <a:bodyPr/>
        <a:lstStyle/>
        <a:p>
          <a:pPr rtl="0"/>
          <a:r>
            <a:rPr lang="es-CO" sz="1050" b="1">
              <a:solidFill>
                <a:schemeClr val="tx1"/>
              </a:solidFill>
            </a:rPr>
            <a:t>Servicio médico</a:t>
          </a:r>
        </a:p>
      </dgm:t>
    </dgm:pt>
    <dgm:pt modelId="{F535D70E-A46D-4FBA-8B16-7C5257A2CA4A}" type="parTrans" cxnId="{37DC0DDC-1F7E-4407-BB8F-09F6B88F77F9}">
      <dgm:prSet/>
      <dgm:spPr/>
      <dgm:t>
        <a:bodyPr/>
        <a:lstStyle/>
        <a:p>
          <a:endParaRPr lang="es-CO" sz="2400"/>
        </a:p>
      </dgm:t>
    </dgm:pt>
    <dgm:pt modelId="{E43AFE0A-B6E5-4345-9A3E-1D8010ADDC95}" type="sibTrans" cxnId="{37DC0DDC-1F7E-4407-BB8F-09F6B88F77F9}">
      <dgm:prSet/>
      <dgm:spPr/>
      <dgm:t>
        <a:bodyPr/>
        <a:lstStyle/>
        <a:p>
          <a:endParaRPr lang="es-CO" sz="2400"/>
        </a:p>
      </dgm:t>
    </dgm:pt>
    <dgm:pt modelId="{B2DD793C-2F7B-4379-BBEF-18590AAD6A32}">
      <dgm:prSet custT="1"/>
      <dgm:spPr/>
      <dgm:t>
        <a:bodyPr/>
        <a:lstStyle/>
        <a:p>
          <a:pPr rtl="0"/>
          <a:r>
            <a:rPr lang="es-CO" sz="1050" b="1">
              <a:solidFill>
                <a:schemeClr val="tx1"/>
              </a:solidFill>
            </a:rPr>
            <a:t>Campañas de higiene y seguridad</a:t>
          </a:r>
        </a:p>
      </dgm:t>
    </dgm:pt>
    <dgm:pt modelId="{92980386-B6D0-4F2B-BE31-56A4F92A11B9}" type="parTrans" cxnId="{73E53CBA-A60B-44DB-80C5-F7B565A549E8}">
      <dgm:prSet/>
      <dgm:spPr/>
      <dgm:t>
        <a:bodyPr/>
        <a:lstStyle/>
        <a:p>
          <a:endParaRPr lang="es-CO" sz="2400"/>
        </a:p>
      </dgm:t>
    </dgm:pt>
    <dgm:pt modelId="{8DF73ABA-778B-4F0C-89BF-8D8EC61F91A6}" type="sibTrans" cxnId="{73E53CBA-A60B-44DB-80C5-F7B565A549E8}">
      <dgm:prSet/>
      <dgm:spPr/>
      <dgm:t>
        <a:bodyPr/>
        <a:lstStyle/>
        <a:p>
          <a:endParaRPr lang="es-CO" sz="2400"/>
        </a:p>
      </dgm:t>
    </dgm:pt>
    <dgm:pt modelId="{A33AF8E5-4689-48B2-A3B1-76E8653540CF}">
      <dgm:prSet custT="1"/>
      <dgm:spPr/>
      <dgm:t>
        <a:bodyPr/>
        <a:lstStyle/>
        <a:p>
          <a:pPr rtl="0"/>
          <a:r>
            <a:rPr lang="es-CO" sz="1050" b="1">
              <a:solidFill>
                <a:schemeClr val="tx1"/>
              </a:solidFill>
            </a:rPr>
            <a:t>Ausentismo y accidentes</a:t>
          </a:r>
        </a:p>
      </dgm:t>
    </dgm:pt>
    <dgm:pt modelId="{97FF3269-1F16-40E9-A6B0-C9503397BCF5}" type="parTrans" cxnId="{190B4635-54C9-45A5-B57E-6FD99186762A}">
      <dgm:prSet/>
      <dgm:spPr/>
      <dgm:t>
        <a:bodyPr/>
        <a:lstStyle/>
        <a:p>
          <a:endParaRPr lang="es-CO" sz="2400"/>
        </a:p>
      </dgm:t>
    </dgm:pt>
    <dgm:pt modelId="{750A0BE0-5F4E-45C8-9BBD-54FC8E651AB2}" type="sibTrans" cxnId="{190B4635-54C9-45A5-B57E-6FD99186762A}">
      <dgm:prSet/>
      <dgm:spPr/>
      <dgm:t>
        <a:bodyPr/>
        <a:lstStyle/>
        <a:p>
          <a:endParaRPr lang="es-CO" sz="2400"/>
        </a:p>
      </dgm:t>
    </dgm:pt>
    <dgm:pt modelId="{B2238137-25FF-4F23-AAB8-94BD9B9B2B51}">
      <dgm:prSet custT="1"/>
      <dgm:spPr/>
      <dgm:t>
        <a:bodyPr/>
        <a:lstStyle/>
        <a:p>
          <a:pPr rtl="0"/>
          <a:r>
            <a:rPr lang="es-CO" sz="1050" b="1">
              <a:solidFill>
                <a:schemeClr val="tx1"/>
              </a:solidFill>
            </a:rPr>
            <a:t>Inventario de recursos humanos</a:t>
          </a:r>
        </a:p>
      </dgm:t>
    </dgm:pt>
    <dgm:pt modelId="{4070A776-9557-43AB-A74F-27C10F0CB305}" type="parTrans" cxnId="{6B4E0A1A-ACB5-4972-9F62-4F0E7DDB95EB}">
      <dgm:prSet/>
      <dgm:spPr/>
      <dgm:t>
        <a:bodyPr/>
        <a:lstStyle/>
        <a:p>
          <a:endParaRPr lang="es-CO" sz="2400"/>
        </a:p>
      </dgm:t>
    </dgm:pt>
    <dgm:pt modelId="{BD07D513-416C-43C8-A580-E16A49DC8A7B}" type="sibTrans" cxnId="{6B4E0A1A-ACB5-4972-9F62-4F0E7DDB95EB}">
      <dgm:prSet/>
      <dgm:spPr/>
      <dgm:t>
        <a:bodyPr/>
        <a:lstStyle/>
        <a:p>
          <a:endParaRPr lang="es-CO" sz="2400"/>
        </a:p>
      </dgm:t>
    </dgm:pt>
    <dgm:pt modelId="{D6A3407F-7956-45E8-BDC5-B185ACBC2816}">
      <dgm:prSet custT="1"/>
      <dgm:spPr/>
      <dgm:t>
        <a:bodyPr/>
        <a:lstStyle/>
        <a:p>
          <a:pPr rtl="0"/>
          <a:r>
            <a:rPr lang="es-CO" sz="1050" b="1">
              <a:solidFill>
                <a:schemeClr val="tx1"/>
              </a:solidFill>
            </a:rPr>
            <a:t>Rotación de personal</a:t>
          </a:r>
        </a:p>
      </dgm:t>
    </dgm:pt>
    <dgm:pt modelId="{C8159768-FF30-4D12-A705-0E5F0ED3656A}" type="parTrans" cxnId="{0489553D-2E56-4D08-97E4-FBB553283A48}">
      <dgm:prSet/>
      <dgm:spPr/>
      <dgm:t>
        <a:bodyPr/>
        <a:lstStyle/>
        <a:p>
          <a:endParaRPr lang="es-CO" sz="2400"/>
        </a:p>
      </dgm:t>
    </dgm:pt>
    <dgm:pt modelId="{67513FFE-E795-4F96-A621-A9DC208B832D}" type="sibTrans" cxnId="{0489553D-2E56-4D08-97E4-FBB553283A48}">
      <dgm:prSet/>
      <dgm:spPr/>
      <dgm:t>
        <a:bodyPr/>
        <a:lstStyle/>
        <a:p>
          <a:endParaRPr lang="es-CO" sz="2400"/>
        </a:p>
      </dgm:t>
    </dgm:pt>
    <dgm:pt modelId="{83538D71-FC70-4A62-B905-64E849CB5F01}">
      <dgm:prSet custT="1"/>
      <dgm:spPr/>
      <dgm:t>
        <a:bodyPr/>
        <a:lstStyle/>
        <a:p>
          <a:pPr rtl="0"/>
          <a:r>
            <a:rPr lang="es-CO" sz="1050" b="1">
              <a:solidFill>
                <a:schemeClr val="tx1"/>
              </a:solidFill>
            </a:rPr>
            <a:t>Auditoría de personal</a:t>
          </a:r>
        </a:p>
      </dgm:t>
    </dgm:pt>
    <dgm:pt modelId="{30870DB3-1B26-47C1-9F23-3F035169890D}" type="parTrans" cxnId="{F57475BD-5897-445A-B47D-BBD1BA605B46}">
      <dgm:prSet/>
      <dgm:spPr/>
      <dgm:t>
        <a:bodyPr/>
        <a:lstStyle/>
        <a:p>
          <a:endParaRPr lang="es-CO" sz="2400"/>
        </a:p>
      </dgm:t>
    </dgm:pt>
    <dgm:pt modelId="{AAD10935-6393-49C7-B85B-AB090FAF3FC2}" type="sibTrans" cxnId="{F57475BD-5897-445A-B47D-BBD1BA605B46}">
      <dgm:prSet/>
      <dgm:spPr/>
      <dgm:t>
        <a:bodyPr/>
        <a:lstStyle/>
        <a:p>
          <a:endParaRPr lang="es-CO" sz="2400"/>
        </a:p>
      </dgm:t>
    </dgm:pt>
    <dgm:pt modelId="{FCB1EF3E-1FE3-48AC-B87F-F02F32F22332}" type="pres">
      <dgm:prSet presAssocID="{FBCA8ACE-5EFF-49C5-BD64-C3948E99614D}" presName="diagram" presStyleCnt="0">
        <dgm:presLayoutVars>
          <dgm:chPref val="1"/>
          <dgm:dir/>
          <dgm:animOne val="branch"/>
          <dgm:animLvl val="lvl"/>
          <dgm:resizeHandles/>
        </dgm:presLayoutVars>
      </dgm:prSet>
      <dgm:spPr/>
    </dgm:pt>
    <dgm:pt modelId="{5755BE7D-9A55-4D0D-B0E3-7C4B1135F2E8}" type="pres">
      <dgm:prSet presAssocID="{D24C49AD-35F0-4A0F-B9D7-D40B3FA98491}" presName="root" presStyleCnt="0"/>
      <dgm:spPr/>
    </dgm:pt>
    <dgm:pt modelId="{3C1DB95E-9124-45DE-A1F6-1A4BC8910874}" type="pres">
      <dgm:prSet presAssocID="{D24C49AD-35F0-4A0F-B9D7-D40B3FA98491}" presName="rootComposite" presStyleCnt="0"/>
      <dgm:spPr/>
    </dgm:pt>
    <dgm:pt modelId="{F3819BE8-45D9-4E4C-815B-04D00C5B52AC}" type="pres">
      <dgm:prSet presAssocID="{D24C49AD-35F0-4A0F-B9D7-D40B3FA98491}" presName="rootText" presStyleLbl="node1" presStyleIdx="0" presStyleCnt="7" custScaleY="91020" custLinFactNeighborX="-78517" custLinFactNeighborY="-43"/>
      <dgm:spPr/>
    </dgm:pt>
    <dgm:pt modelId="{1C9DF82B-054C-4AB2-923C-43ED12217D3E}" type="pres">
      <dgm:prSet presAssocID="{D24C49AD-35F0-4A0F-B9D7-D40B3FA98491}" presName="rootConnector" presStyleLbl="node1" presStyleIdx="0" presStyleCnt="7"/>
      <dgm:spPr/>
    </dgm:pt>
    <dgm:pt modelId="{B9CD4D92-00E1-4DBA-87EE-5B03F746D7BD}" type="pres">
      <dgm:prSet presAssocID="{D24C49AD-35F0-4A0F-B9D7-D40B3FA98491}" presName="childShape" presStyleCnt="0"/>
      <dgm:spPr/>
    </dgm:pt>
    <dgm:pt modelId="{1DC871E6-5001-44CE-9E00-0BC0B61E4C37}" type="pres">
      <dgm:prSet presAssocID="{AA07DFA0-EADB-4316-A344-6E91435AA29A}" presName="Name13" presStyleLbl="parChTrans1D2" presStyleIdx="0" presStyleCnt="22"/>
      <dgm:spPr/>
    </dgm:pt>
    <dgm:pt modelId="{71D870FB-DC9E-48A6-B041-8B2615E127D4}" type="pres">
      <dgm:prSet presAssocID="{A49D7C74-7C9C-4297-9699-26A8D6B08EF9}" presName="childText" presStyleLbl="bgAcc1" presStyleIdx="0" presStyleCnt="22" custScaleX="133777">
        <dgm:presLayoutVars>
          <dgm:bulletEnabled val="1"/>
        </dgm:presLayoutVars>
      </dgm:prSet>
      <dgm:spPr/>
    </dgm:pt>
    <dgm:pt modelId="{06C93894-DD56-49C2-8A33-0A5C184FCBF2}" type="pres">
      <dgm:prSet presAssocID="{63D13F18-C3FB-4183-914C-D2C83300E153}" presName="Name13" presStyleLbl="parChTrans1D2" presStyleIdx="1" presStyleCnt="22"/>
      <dgm:spPr/>
    </dgm:pt>
    <dgm:pt modelId="{0419192B-2D4A-4D1E-98C3-454F4C285814}" type="pres">
      <dgm:prSet presAssocID="{1610B7A4-2C78-44BF-8922-144A7CFB1534}" presName="childText" presStyleLbl="bgAcc1" presStyleIdx="1" presStyleCnt="22">
        <dgm:presLayoutVars>
          <dgm:bulletEnabled val="1"/>
        </dgm:presLayoutVars>
      </dgm:prSet>
      <dgm:spPr/>
    </dgm:pt>
    <dgm:pt modelId="{046E6DCE-D59D-4334-9E21-97B5AFF81507}" type="pres">
      <dgm:prSet presAssocID="{FAC59884-C010-4908-AB55-687FFCA3540A}" presName="Name13" presStyleLbl="parChTrans1D2" presStyleIdx="2" presStyleCnt="22"/>
      <dgm:spPr/>
    </dgm:pt>
    <dgm:pt modelId="{9807E128-1530-44D8-A640-4F94D620FD05}" type="pres">
      <dgm:prSet presAssocID="{4B0D9830-CEA3-46C4-A6A6-E0FC90D98F1C}" presName="childText" presStyleLbl="bgAcc1" presStyleIdx="2" presStyleCnt="22" custScaleX="115105">
        <dgm:presLayoutVars>
          <dgm:bulletEnabled val="1"/>
        </dgm:presLayoutVars>
      </dgm:prSet>
      <dgm:spPr/>
    </dgm:pt>
    <dgm:pt modelId="{F2B5FF3E-7649-47F7-8861-4E416DEDE3D0}" type="pres">
      <dgm:prSet presAssocID="{0E53F87E-BC0D-4B12-B137-7B5826D6F03C}" presName="Name13" presStyleLbl="parChTrans1D2" presStyleIdx="3" presStyleCnt="22"/>
      <dgm:spPr/>
    </dgm:pt>
    <dgm:pt modelId="{F14ABFBB-D1F7-4F11-AA60-F9879D4340DB}" type="pres">
      <dgm:prSet presAssocID="{CCCC7C29-DF64-4D01-8A8A-0D3581CD3278}" presName="childText" presStyleLbl="bgAcc1" presStyleIdx="3" presStyleCnt="22" custScaleX="135982">
        <dgm:presLayoutVars>
          <dgm:bulletEnabled val="1"/>
        </dgm:presLayoutVars>
      </dgm:prSet>
      <dgm:spPr/>
    </dgm:pt>
    <dgm:pt modelId="{F2A874CB-CC5E-44E9-B836-0BAD4A16EEED}" type="pres">
      <dgm:prSet presAssocID="{8ABD0099-204A-4C42-8592-58F8F92C6E3E}" presName="root" presStyleCnt="0"/>
      <dgm:spPr/>
    </dgm:pt>
    <dgm:pt modelId="{BA8FBE87-B80A-410B-882A-A853B1DF3D84}" type="pres">
      <dgm:prSet presAssocID="{8ABD0099-204A-4C42-8592-58F8F92C6E3E}" presName="rootComposite" presStyleCnt="0"/>
      <dgm:spPr/>
    </dgm:pt>
    <dgm:pt modelId="{EDDE03D0-2A38-4A7C-9CAD-253E4BDE2D5E}" type="pres">
      <dgm:prSet presAssocID="{8ABD0099-204A-4C42-8592-58F8F92C6E3E}" presName="rootText" presStyleLbl="node1" presStyleIdx="1" presStyleCnt="7"/>
      <dgm:spPr/>
    </dgm:pt>
    <dgm:pt modelId="{12B519E0-83DE-4FF0-A97F-81AB5DE02D5C}" type="pres">
      <dgm:prSet presAssocID="{8ABD0099-204A-4C42-8592-58F8F92C6E3E}" presName="rootConnector" presStyleLbl="node1" presStyleIdx="1" presStyleCnt="7"/>
      <dgm:spPr/>
    </dgm:pt>
    <dgm:pt modelId="{BA644795-E0B3-4803-8B91-8114A893053E}" type="pres">
      <dgm:prSet presAssocID="{8ABD0099-204A-4C42-8592-58F8F92C6E3E}" presName="childShape" presStyleCnt="0"/>
      <dgm:spPr/>
    </dgm:pt>
    <dgm:pt modelId="{26094056-8299-4880-A5D3-8C6CAC1F0F64}" type="pres">
      <dgm:prSet presAssocID="{F7B66F70-212D-4F2B-A248-1B0144C2DEC3}" presName="Name13" presStyleLbl="parChTrans1D2" presStyleIdx="4" presStyleCnt="22"/>
      <dgm:spPr/>
    </dgm:pt>
    <dgm:pt modelId="{3E43CC5A-7C0F-448C-BB90-73CF7D204682}" type="pres">
      <dgm:prSet presAssocID="{F7D585A2-6635-4C4A-BA56-7FE02AFA733E}" presName="childText" presStyleLbl="bgAcc1" presStyleIdx="4" presStyleCnt="22" custScaleX="146687">
        <dgm:presLayoutVars>
          <dgm:bulletEnabled val="1"/>
        </dgm:presLayoutVars>
      </dgm:prSet>
      <dgm:spPr/>
    </dgm:pt>
    <dgm:pt modelId="{B23FB14C-F7DC-4F1B-A1E1-5DF5B4494FC9}" type="pres">
      <dgm:prSet presAssocID="{B686ED61-1BF2-4F0B-9DA3-002C8DCE14AE}" presName="Name13" presStyleLbl="parChTrans1D2" presStyleIdx="5" presStyleCnt="22"/>
      <dgm:spPr/>
    </dgm:pt>
    <dgm:pt modelId="{43DE925F-F09E-427B-BE08-2095DEFB1F87}" type="pres">
      <dgm:prSet presAssocID="{A9AE639B-AAEA-461D-A709-60504407361F}" presName="childText" presStyleLbl="bgAcc1" presStyleIdx="5" presStyleCnt="22" custScaleX="121742">
        <dgm:presLayoutVars>
          <dgm:bulletEnabled val="1"/>
        </dgm:presLayoutVars>
      </dgm:prSet>
      <dgm:spPr/>
    </dgm:pt>
    <dgm:pt modelId="{3932E1B6-E964-4182-A71E-90E739A8FD4D}" type="pres">
      <dgm:prSet presAssocID="{2A49373A-7BD2-4C01-9FA0-CDE352A89C7F}" presName="Name13" presStyleLbl="parChTrans1D2" presStyleIdx="6" presStyleCnt="22"/>
      <dgm:spPr/>
    </dgm:pt>
    <dgm:pt modelId="{25D4ED67-6AB1-4EB8-BBB0-EAD8A13DA9E3}" type="pres">
      <dgm:prSet presAssocID="{DA2A164B-69D0-4192-9807-EE54291A254C}" presName="childText" presStyleLbl="bgAcc1" presStyleIdx="6" presStyleCnt="22">
        <dgm:presLayoutVars>
          <dgm:bulletEnabled val="1"/>
        </dgm:presLayoutVars>
      </dgm:prSet>
      <dgm:spPr/>
    </dgm:pt>
    <dgm:pt modelId="{EE7ED3F1-4C44-4381-B078-45D953533724}" type="pres">
      <dgm:prSet presAssocID="{0B0342B9-1777-411F-BDAA-A1D4A40D6AE7}" presName="root" presStyleCnt="0"/>
      <dgm:spPr/>
    </dgm:pt>
    <dgm:pt modelId="{ACA7A672-718C-4EB2-80FE-2BC03B39EEB1}" type="pres">
      <dgm:prSet presAssocID="{0B0342B9-1777-411F-BDAA-A1D4A40D6AE7}" presName="rootComposite" presStyleCnt="0"/>
      <dgm:spPr/>
    </dgm:pt>
    <dgm:pt modelId="{5EE052FA-C0B9-4DDE-8CEB-35B6451CC7E6}" type="pres">
      <dgm:prSet presAssocID="{0B0342B9-1777-411F-BDAA-A1D4A40D6AE7}" presName="rootText" presStyleLbl="node1" presStyleIdx="2" presStyleCnt="7"/>
      <dgm:spPr/>
    </dgm:pt>
    <dgm:pt modelId="{DE4738AA-FAEA-473C-A984-056E20F470CF}" type="pres">
      <dgm:prSet presAssocID="{0B0342B9-1777-411F-BDAA-A1D4A40D6AE7}" presName="rootConnector" presStyleLbl="node1" presStyleIdx="2" presStyleCnt="7"/>
      <dgm:spPr/>
    </dgm:pt>
    <dgm:pt modelId="{7E05ABB6-0DF1-4299-9764-02D2B0A9E7BC}" type="pres">
      <dgm:prSet presAssocID="{0B0342B9-1777-411F-BDAA-A1D4A40D6AE7}" presName="childShape" presStyleCnt="0"/>
      <dgm:spPr/>
    </dgm:pt>
    <dgm:pt modelId="{91A1AD62-62FF-43A5-8FFD-02876ED842F9}" type="pres">
      <dgm:prSet presAssocID="{4BAC15AA-05E9-44E3-B8CE-09131BAB5238}" presName="Name13" presStyleLbl="parChTrans1D2" presStyleIdx="7" presStyleCnt="22"/>
      <dgm:spPr/>
    </dgm:pt>
    <dgm:pt modelId="{AD6626B4-1326-4AC5-9CC4-DB1DAC80211D}" type="pres">
      <dgm:prSet presAssocID="{32EEEAF6-B937-4468-8828-81C0B7B2C723}" presName="childText" presStyleLbl="bgAcc1" presStyleIdx="7" presStyleCnt="22">
        <dgm:presLayoutVars>
          <dgm:bulletEnabled val="1"/>
        </dgm:presLayoutVars>
      </dgm:prSet>
      <dgm:spPr/>
    </dgm:pt>
    <dgm:pt modelId="{1A21930B-B5C7-46A2-B313-41D17232A91D}" type="pres">
      <dgm:prSet presAssocID="{3C02E264-AC2F-4E06-A5F5-F586DE30E94B}" presName="Name13" presStyleLbl="parChTrans1D2" presStyleIdx="8" presStyleCnt="22"/>
      <dgm:spPr/>
    </dgm:pt>
    <dgm:pt modelId="{506C1128-A3ED-4C7B-BD2B-4B8333525419}" type="pres">
      <dgm:prSet presAssocID="{83E4FA6A-6D98-406F-BBD9-D262BB1F213E}" presName="childText" presStyleLbl="bgAcc1" presStyleIdx="8" presStyleCnt="22" custScaleX="114634">
        <dgm:presLayoutVars>
          <dgm:bulletEnabled val="1"/>
        </dgm:presLayoutVars>
      </dgm:prSet>
      <dgm:spPr/>
    </dgm:pt>
    <dgm:pt modelId="{79AB651C-486B-4CBA-A20C-2F400F846687}" type="pres">
      <dgm:prSet presAssocID="{E337D0DA-B8F0-4443-B4AB-E6FADAAF9FCE}" presName="Name13" presStyleLbl="parChTrans1D2" presStyleIdx="9" presStyleCnt="22"/>
      <dgm:spPr/>
    </dgm:pt>
    <dgm:pt modelId="{FC064845-2484-4B50-BCCE-F361DB9ECF4A}" type="pres">
      <dgm:prSet presAssocID="{DFF112F1-29C9-4541-A724-EFACAB1A7BCA}" presName="childText" presStyleLbl="bgAcc1" presStyleIdx="9" presStyleCnt="22" custScaleX="128379">
        <dgm:presLayoutVars>
          <dgm:bulletEnabled val="1"/>
        </dgm:presLayoutVars>
      </dgm:prSet>
      <dgm:spPr/>
    </dgm:pt>
    <dgm:pt modelId="{99029BA8-BFD4-4843-A59C-7E1BF8C22685}" type="pres">
      <dgm:prSet presAssocID="{590D4A3D-E6F3-44E6-BD55-9576FD193D1E}" presName="root" presStyleCnt="0"/>
      <dgm:spPr/>
    </dgm:pt>
    <dgm:pt modelId="{5AE8131A-D417-46DA-ADBB-E8CBFB08CE71}" type="pres">
      <dgm:prSet presAssocID="{590D4A3D-E6F3-44E6-BD55-9576FD193D1E}" presName="rootComposite" presStyleCnt="0"/>
      <dgm:spPr/>
    </dgm:pt>
    <dgm:pt modelId="{80904BD4-C949-4D93-8533-EB9A3B9C57F4}" type="pres">
      <dgm:prSet presAssocID="{590D4A3D-E6F3-44E6-BD55-9576FD193D1E}" presName="rootText" presStyleLbl="node1" presStyleIdx="3" presStyleCnt="7"/>
      <dgm:spPr/>
    </dgm:pt>
    <dgm:pt modelId="{97362A13-6DE9-4922-938A-44A907242F3E}" type="pres">
      <dgm:prSet presAssocID="{590D4A3D-E6F3-44E6-BD55-9576FD193D1E}" presName="rootConnector" presStyleLbl="node1" presStyleIdx="3" presStyleCnt="7"/>
      <dgm:spPr/>
    </dgm:pt>
    <dgm:pt modelId="{574F2B64-4E1E-4126-91B8-C7804C6AB194}" type="pres">
      <dgm:prSet presAssocID="{590D4A3D-E6F3-44E6-BD55-9576FD193D1E}" presName="childShape" presStyleCnt="0"/>
      <dgm:spPr/>
    </dgm:pt>
    <dgm:pt modelId="{9B2111A7-946C-4FB3-9E2F-2E210D2089DD}" type="pres">
      <dgm:prSet presAssocID="{94C78B45-5419-4AF0-A9D2-AEEFCA67CF6F}" presName="Name13" presStyleLbl="parChTrans1D2" presStyleIdx="10" presStyleCnt="22"/>
      <dgm:spPr/>
    </dgm:pt>
    <dgm:pt modelId="{42AB6D27-2EA9-4B20-9646-27A18A0BA91A}" type="pres">
      <dgm:prSet presAssocID="{A67FA1DA-99F9-42FE-A966-05AEF93CBA05}" presName="childText" presStyleLbl="bgAcc1" presStyleIdx="10" presStyleCnt="22" custScaleX="124422">
        <dgm:presLayoutVars>
          <dgm:bulletEnabled val="1"/>
        </dgm:presLayoutVars>
      </dgm:prSet>
      <dgm:spPr/>
    </dgm:pt>
    <dgm:pt modelId="{D8298CB6-E14A-4FED-9D61-1806186994AA}" type="pres">
      <dgm:prSet presAssocID="{F4A1895D-6299-4FD4-A3F1-F510AD3E9BC1}" presName="Name13" presStyleLbl="parChTrans1D2" presStyleIdx="11" presStyleCnt="22"/>
      <dgm:spPr/>
    </dgm:pt>
    <dgm:pt modelId="{9D6E2280-1C86-4BF8-A940-9D2F501C4DAD}" type="pres">
      <dgm:prSet presAssocID="{284B9637-240D-41C0-A17D-C069799B86F0}" presName="childText" presStyleLbl="bgAcc1" presStyleIdx="11" presStyleCnt="22">
        <dgm:presLayoutVars>
          <dgm:bulletEnabled val="1"/>
        </dgm:presLayoutVars>
      </dgm:prSet>
      <dgm:spPr/>
    </dgm:pt>
    <dgm:pt modelId="{F19D8837-EE87-43ED-93C5-D3F9142E8C50}" type="pres">
      <dgm:prSet presAssocID="{548BFBA8-4D0A-430A-923B-C0201CCE870E}" presName="Name13" presStyleLbl="parChTrans1D2" presStyleIdx="12" presStyleCnt="22"/>
      <dgm:spPr/>
    </dgm:pt>
    <dgm:pt modelId="{B1688DC0-3456-42C9-8199-4D6C362A66EB}" type="pres">
      <dgm:prSet presAssocID="{7A99D257-75D5-4C14-A341-0917D45B513B}" presName="childText" presStyleLbl="bgAcc1" presStyleIdx="12" presStyleCnt="22">
        <dgm:presLayoutVars>
          <dgm:bulletEnabled val="1"/>
        </dgm:presLayoutVars>
      </dgm:prSet>
      <dgm:spPr/>
    </dgm:pt>
    <dgm:pt modelId="{1DE1EBB9-A1A1-4261-A808-BE89AF061C57}" type="pres">
      <dgm:prSet presAssocID="{E0B1BC7B-C7AD-4FCE-9444-C2DE31401E22}" presName="root" presStyleCnt="0"/>
      <dgm:spPr/>
    </dgm:pt>
    <dgm:pt modelId="{30EA1D9F-3DD1-488E-9682-218241C3527A}" type="pres">
      <dgm:prSet presAssocID="{E0B1BC7B-C7AD-4FCE-9444-C2DE31401E22}" presName="rootComposite" presStyleCnt="0"/>
      <dgm:spPr/>
    </dgm:pt>
    <dgm:pt modelId="{31C00012-7154-42FB-97BA-F7626F35B13E}" type="pres">
      <dgm:prSet presAssocID="{E0B1BC7B-C7AD-4FCE-9444-C2DE31401E22}" presName="rootText" presStyleLbl="node1" presStyleIdx="4" presStyleCnt="7"/>
      <dgm:spPr/>
    </dgm:pt>
    <dgm:pt modelId="{DE3F1CC2-360E-40A8-A195-FFD5EC6DA5E8}" type="pres">
      <dgm:prSet presAssocID="{E0B1BC7B-C7AD-4FCE-9444-C2DE31401E22}" presName="rootConnector" presStyleLbl="node1" presStyleIdx="4" presStyleCnt="7"/>
      <dgm:spPr/>
    </dgm:pt>
    <dgm:pt modelId="{9B3E9A7E-9A08-4847-8085-C5D907566FEB}" type="pres">
      <dgm:prSet presAssocID="{E0B1BC7B-C7AD-4FCE-9444-C2DE31401E22}" presName="childShape" presStyleCnt="0"/>
      <dgm:spPr/>
    </dgm:pt>
    <dgm:pt modelId="{1DE45461-EB91-4C0B-A057-40BE2AE09F3B}" type="pres">
      <dgm:prSet presAssocID="{A88A5042-034F-4C1B-AA09-415FB94BB730}" presName="Name13" presStyleLbl="parChTrans1D2" presStyleIdx="13" presStyleCnt="22"/>
      <dgm:spPr/>
    </dgm:pt>
    <dgm:pt modelId="{6B17E59E-E636-464D-9420-495309860169}" type="pres">
      <dgm:prSet presAssocID="{3B026BCA-505D-4459-978B-37D9C98482B8}" presName="childText" presStyleLbl="bgAcc1" presStyleIdx="13" presStyleCnt="22" custScaleX="122688">
        <dgm:presLayoutVars>
          <dgm:bulletEnabled val="1"/>
        </dgm:presLayoutVars>
      </dgm:prSet>
      <dgm:spPr/>
    </dgm:pt>
    <dgm:pt modelId="{9EFFDC73-516F-43B2-84FB-7683716D1EF0}" type="pres">
      <dgm:prSet presAssocID="{80792F1C-3A57-4B0F-BB6C-2D308F2C99F0}" presName="Name13" presStyleLbl="parChTrans1D2" presStyleIdx="14" presStyleCnt="22"/>
      <dgm:spPr/>
    </dgm:pt>
    <dgm:pt modelId="{58F2F7AE-83DA-41EA-8EDB-A91B88C5B5F3}" type="pres">
      <dgm:prSet presAssocID="{83B5D7AD-2A90-43F9-95E6-A4689BE142C3}" presName="childText" presStyleLbl="bgAcc1" presStyleIdx="14" presStyleCnt="22" custScaleX="122688">
        <dgm:presLayoutVars>
          <dgm:bulletEnabled val="1"/>
        </dgm:presLayoutVars>
      </dgm:prSet>
      <dgm:spPr/>
    </dgm:pt>
    <dgm:pt modelId="{F0E730BB-C5D1-4EC8-8C6C-E93DCCC0EE37}" type="pres">
      <dgm:prSet presAssocID="{6CBE7C5B-9225-4154-8E0E-52BB617CB249}" presName="Name13" presStyleLbl="parChTrans1D2" presStyleIdx="15" presStyleCnt="22"/>
      <dgm:spPr/>
    </dgm:pt>
    <dgm:pt modelId="{DA0F3CD6-0B3B-44AB-9A38-05D09CD51712}" type="pres">
      <dgm:prSet presAssocID="{BF63A00E-81FD-4D86-ADD1-C7F47C214173}" presName="childText" presStyleLbl="bgAcc1" presStyleIdx="15" presStyleCnt="22" custScaleX="122688">
        <dgm:presLayoutVars>
          <dgm:bulletEnabled val="1"/>
        </dgm:presLayoutVars>
      </dgm:prSet>
      <dgm:spPr/>
    </dgm:pt>
    <dgm:pt modelId="{F8EC0664-6C92-4C88-B647-11CB9B044339}" type="pres">
      <dgm:prSet presAssocID="{2262CA0C-102B-484B-86BA-312BDBDBFEB1}" presName="root" presStyleCnt="0"/>
      <dgm:spPr/>
    </dgm:pt>
    <dgm:pt modelId="{1F55C113-80B4-4A9E-90CC-940A8DE279EC}" type="pres">
      <dgm:prSet presAssocID="{2262CA0C-102B-484B-86BA-312BDBDBFEB1}" presName="rootComposite" presStyleCnt="0"/>
      <dgm:spPr/>
    </dgm:pt>
    <dgm:pt modelId="{A7F27E73-3C42-4507-BC2E-F539D25F3497}" type="pres">
      <dgm:prSet presAssocID="{2262CA0C-102B-484B-86BA-312BDBDBFEB1}" presName="rootText" presStyleLbl="node1" presStyleIdx="5" presStyleCnt="7"/>
      <dgm:spPr/>
    </dgm:pt>
    <dgm:pt modelId="{F75EAE2D-CB70-4AAD-82CB-13779999EB6D}" type="pres">
      <dgm:prSet presAssocID="{2262CA0C-102B-484B-86BA-312BDBDBFEB1}" presName="rootConnector" presStyleLbl="node1" presStyleIdx="5" presStyleCnt="7"/>
      <dgm:spPr/>
    </dgm:pt>
    <dgm:pt modelId="{19AB36FC-D210-43F2-A025-EA50AC326799}" type="pres">
      <dgm:prSet presAssocID="{2262CA0C-102B-484B-86BA-312BDBDBFEB1}" presName="childShape" presStyleCnt="0"/>
      <dgm:spPr/>
    </dgm:pt>
    <dgm:pt modelId="{903B2914-82F1-4EE5-9159-01A664B5FDD8}" type="pres">
      <dgm:prSet presAssocID="{F535D70E-A46D-4FBA-8B16-7C5257A2CA4A}" presName="Name13" presStyleLbl="parChTrans1D2" presStyleIdx="16" presStyleCnt="22"/>
      <dgm:spPr/>
    </dgm:pt>
    <dgm:pt modelId="{6CF7EAAB-195E-4643-B309-559A4124D72A}" type="pres">
      <dgm:prSet presAssocID="{63666951-4D72-4A0C-909A-C5D2ACED19AF}" presName="childText" presStyleLbl="bgAcc1" presStyleIdx="16" presStyleCnt="22">
        <dgm:presLayoutVars>
          <dgm:bulletEnabled val="1"/>
        </dgm:presLayoutVars>
      </dgm:prSet>
      <dgm:spPr/>
    </dgm:pt>
    <dgm:pt modelId="{124B9308-D67C-46B0-9D45-81621745838F}" type="pres">
      <dgm:prSet presAssocID="{92980386-B6D0-4F2B-BE31-56A4F92A11B9}" presName="Name13" presStyleLbl="parChTrans1D2" presStyleIdx="17" presStyleCnt="22"/>
      <dgm:spPr/>
    </dgm:pt>
    <dgm:pt modelId="{AD9AFDDB-FBB4-43D7-A9A0-A92B2B4BFCF8}" type="pres">
      <dgm:prSet presAssocID="{B2DD793C-2F7B-4379-BBEF-18590AAD6A32}" presName="childText" presStyleLbl="bgAcc1" presStyleIdx="17" presStyleCnt="22">
        <dgm:presLayoutVars>
          <dgm:bulletEnabled val="1"/>
        </dgm:presLayoutVars>
      </dgm:prSet>
      <dgm:spPr/>
    </dgm:pt>
    <dgm:pt modelId="{2D7ED266-AF9D-420F-8FCF-D7F44A1DF4E8}" type="pres">
      <dgm:prSet presAssocID="{97FF3269-1F16-40E9-A6B0-C9503397BCF5}" presName="Name13" presStyleLbl="parChTrans1D2" presStyleIdx="18" presStyleCnt="22"/>
      <dgm:spPr/>
    </dgm:pt>
    <dgm:pt modelId="{8C25DF4C-F346-47F4-BB42-1D1CD447B03C}" type="pres">
      <dgm:prSet presAssocID="{A33AF8E5-4689-48B2-A3B1-76E8653540CF}" presName="childText" presStyleLbl="bgAcc1" presStyleIdx="18" presStyleCnt="22" custScaleX="120954">
        <dgm:presLayoutVars>
          <dgm:bulletEnabled val="1"/>
        </dgm:presLayoutVars>
      </dgm:prSet>
      <dgm:spPr/>
    </dgm:pt>
    <dgm:pt modelId="{74A4E678-9452-4AA2-AEC2-12E35EA3063E}" type="pres">
      <dgm:prSet presAssocID="{D0FDA42E-486F-47FD-B4A7-EF580DFA6D70}" presName="root" presStyleCnt="0"/>
      <dgm:spPr/>
    </dgm:pt>
    <dgm:pt modelId="{830A2B83-F7BD-4F99-8CAB-3A4382DB994A}" type="pres">
      <dgm:prSet presAssocID="{D0FDA42E-486F-47FD-B4A7-EF580DFA6D70}" presName="rootComposite" presStyleCnt="0"/>
      <dgm:spPr/>
    </dgm:pt>
    <dgm:pt modelId="{09321503-6F0D-4BA4-87BE-F6BD4A994B0A}" type="pres">
      <dgm:prSet presAssocID="{D0FDA42E-486F-47FD-B4A7-EF580DFA6D70}" presName="rootText" presStyleLbl="node1" presStyleIdx="6" presStyleCnt="7"/>
      <dgm:spPr/>
    </dgm:pt>
    <dgm:pt modelId="{81F8FBE5-A01D-4F48-886A-67C625B3514B}" type="pres">
      <dgm:prSet presAssocID="{D0FDA42E-486F-47FD-B4A7-EF580DFA6D70}" presName="rootConnector" presStyleLbl="node1" presStyleIdx="6" presStyleCnt="7"/>
      <dgm:spPr/>
    </dgm:pt>
    <dgm:pt modelId="{441139C1-D1AF-4E0C-89A7-5661760F53BB}" type="pres">
      <dgm:prSet presAssocID="{D0FDA42E-486F-47FD-B4A7-EF580DFA6D70}" presName="childShape" presStyleCnt="0"/>
      <dgm:spPr/>
    </dgm:pt>
    <dgm:pt modelId="{2216E0A4-EA7C-43E1-95E5-61EDA858376C}" type="pres">
      <dgm:prSet presAssocID="{4070A776-9557-43AB-A74F-27C10F0CB305}" presName="Name13" presStyleLbl="parChTrans1D2" presStyleIdx="19" presStyleCnt="22"/>
      <dgm:spPr/>
    </dgm:pt>
    <dgm:pt modelId="{2708AD22-5A0E-493C-A048-41E1D3DC81D5}" type="pres">
      <dgm:prSet presAssocID="{B2238137-25FF-4F23-AAB8-94BD9B9B2B51}" presName="childText" presStyleLbl="bgAcc1" presStyleIdx="19" presStyleCnt="22">
        <dgm:presLayoutVars>
          <dgm:bulletEnabled val="1"/>
        </dgm:presLayoutVars>
      </dgm:prSet>
      <dgm:spPr/>
    </dgm:pt>
    <dgm:pt modelId="{2D5DE9ED-AB8B-4F85-9483-6793C9629AD1}" type="pres">
      <dgm:prSet presAssocID="{C8159768-FF30-4D12-A705-0E5F0ED3656A}" presName="Name13" presStyleLbl="parChTrans1D2" presStyleIdx="20" presStyleCnt="22"/>
      <dgm:spPr/>
    </dgm:pt>
    <dgm:pt modelId="{F4E727A4-A237-49A5-A068-C45736CE4821}" type="pres">
      <dgm:prSet presAssocID="{D6A3407F-7956-45E8-BDC5-B185ACBC2816}" presName="childText" presStyleLbl="bgAcc1" presStyleIdx="20" presStyleCnt="22">
        <dgm:presLayoutVars>
          <dgm:bulletEnabled val="1"/>
        </dgm:presLayoutVars>
      </dgm:prSet>
      <dgm:spPr/>
    </dgm:pt>
    <dgm:pt modelId="{99EC9F77-C6CC-4CCA-815D-DDDB71A427FA}" type="pres">
      <dgm:prSet presAssocID="{30870DB3-1B26-47C1-9F23-3F035169890D}" presName="Name13" presStyleLbl="parChTrans1D2" presStyleIdx="21" presStyleCnt="22"/>
      <dgm:spPr/>
    </dgm:pt>
    <dgm:pt modelId="{BA9CB3EF-C0E3-4A76-8EE1-D3B146BAF485}" type="pres">
      <dgm:prSet presAssocID="{83538D71-FC70-4A62-B905-64E849CB5F01}" presName="childText" presStyleLbl="bgAcc1" presStyleIdx="21" presStyleCnt="22">
        <dgm:presLayoutVars>
          <dgm:bulletEnabled val="1"/>
        </dgm:presLayoutVars>
      </dgm:prSet>
      <dgm:spPr/>
    </dgm:pt>
  </dgm:ptLst>
  <dgm:cxnLst>
    <dgm:cxn modelId="{ABB41705-3768-4CBE-AB36-2B99AAB6568E}" srcId="{FBCA8ACE-5EFF-49C5-BD64-C3948E99614D}" destId="{0B0342B9-1777-411F-BDAA-A1D4A40D6AE7}" srcOrd="2" destOrd="0" parTransId="{248B0101-92FB-499B-B7C0-B279977BBE28}" sibTransId="{960F4FC6-896C-453A-B8F6-317F83F1495E}"/>
    <dgm:cxn modelId="{921E7C08-347F-4E3D-8054-ECFA5F9D3467}" type="presOf" srcId="{97FF3269-1F16-40E9-A6B0-C9503397BCF5}" destId="{2D7ED266-AF9D-420F-8FCF-D7F44A1DF4E8}" srcOrd="0" destOrd="0" presId="urn:microsoft.com/office/officeart/2005/8/layout/hierarchy3"/>
    <dgm:cxn modelId="{6F810F0E-FD5C-434F-820B-356CC5015FED}" srcId="{E0B1BC7B-C7AD-4FCE-9444-C2DE31401E22}" destId="{BF63A00E-81FD-4D86-ADD1-C7F47C214173}" srcOrd="2" destOrd="0" parTransId="{6CBE7C5B-9225-4154-8E0E-52BB617CB249}" sibTransId="{5B132E1A-9236-4DD4-8FE6-C431FE4958EC}"/>
    <dgm:cxn modelId="{B53DCE0E-2C97-4B61-9CED-28FF274A7F34}" type="presOf" srcId="{D6A3407F-7956-45E8-BDC5-B185ACBC2816}" destId="{F4E727A4-A237-49A5-A068-C45736CE4821}" srcOrd="0" destOrd="0" presId="urn:microsoft.com/office/officeart/2005/8/layout/hierarchy3"/>
    <dgm:cxn modelId="{AE10EE13-1C8D-4E09-9057-AF6CC45DF5B9}" srcId="{D24C49AD-35F0-4A0F-B9D7-D40B3FA98491}" destId="{1610B7A4-2C78-44BF-8922-144A7CFB1534}" srcOrd="1" destOrd="0" parTransId="{63D13F18-C3FB-4183-914C-D2C83300E153}" sibTransId="{03FDBC04-2A12-4DC9-88B6-A4BAF7F28448}"/>
    <dgm:cxn modelId="{E3C85615-EA79-483E-9C6C-36DDBF36A6C8}" type="presOf" srcId="{590D4A3D-E6F3-44E6-BD55-9576FD193D1E}" destId="{97362A13-6DE9-4922-938A-44A907242F3E}" srcOrd="1" destOrd="0" presId="urn:microsoft.com/office/officeart/2005/8/layout/hierarchy3"/>
    <dgm:cxn modelId="{53F70619-903E-4DE5-970A-DC4EAEB4C70E}" srcId="{FBCA8ACE-5EFF-49C5-BD64-C3948E99614D}" destId="{8ABD0099-204A-4C42-8592-58F8F92C6E3E}" srcOrd="1" destOrd="0" parTransId="{F2D89CC9-2A3F-4B3A-A2FF-8A34F12381FC}" sibTransId="{5018C6AE-2766-40F4-BAEF-A3FCD8FFAF2B}"/>
    <dgm:cxn modelId="{6B4E0A1A-ACB5-4972-9F62-4F0E7DDB95EB}" srcId="{D0FDA42E-486F-47FD-B4A7-EF580DFA6D70}" destId="{B2238137-25FF-4F23-AAB8-94BD9B9B2B51}" srcOrd="0" destOrd="0" parTransId="{4070A776-9557-43AB-A74F-27C10F0CB305}" sibTransId="{BD07D513-416C-43C8-A580-E16A49DC8A7B}"/>
    <dgm:cxn modelId="{17DBE41A-0B3D-4F5E-A335-ACC24AF2966E}" type="presOf" srcId="{F4A1895D-6299-4FD4-A3F1-F510AD3E9BC1}" destId="{D8298CB6-E14A-4FED-9D61-1806186994AA}" srcOrd="0" destOrd="0" presId="urn:microsoft.com/office/officeart/2005/8/layout/hierarchy3"/>
    <dgm:cxn modelId="{73A49C21-F439-4D94-B474-1FBA47693D4E}" type="presOf" srcId="{CCCC7C29-DF64-4D01-8A8A-0D3581CD3278}" destId="{F14ABFBB-D1F7-4F11-AA60-F9879D4340DB}" srcOrd="0" destOrd="0" presId="urn:microsoft.com/office/officeart/2005/8/layout/hierarchy3"/>
    <dgm:cxn modelId="{25427122-A074-4A71-8C1B-4B84EAB4A5A6}" type="presOf" srcId="{A67FA1DA-99F9-42FE-A966-05AEF93CBA05}" destId="{42AB6D27-2EA9-4B20-9646-27A18A0BA91A}" srcOrd="0" destOrd="0" presId="urn:microsoft.com/office/officeart/2005/8/layout/hierarchy3"/>
    <dgm:cxn modelId="{ABB9AD27-73F5-4A4A-BC54-88D03C0544B5}" srcId="{E0B1BC7B-C7AD-4FCE-9444-C2DE31401E22}" destId="{3B026BCA-505D-4459-978B-37D9C98482B8}" srcOrd="0" destOrd="0" parTransId="{A88A5042-034F-4C1B-AA09-415FB94BB730}" sibTransId="{4B0D62AF-854E-4228-AE36-025A0920264C}"/>
    <dgm:cxn modelId="{47AAE52F-E420-4793-99FC-9B673F8C8ACF}" type="presOf" srcId="{83B5D7AD-2A90-43F9-95E6-A4689BE142C3}" destId="{58F2F7AE-83DA-41EA-8EDB-A91B88C5B5F3}" srcOrd="0" destOrd="0" presId="urn:microsoft.com/office/officeart/2005/8/layout/hierarchy3"/>
    <dgm:cxn modelId="{08CDE033-1364-4B03-96A3-FE02BF1B7609}" type="presOf" srcId="{FBCA8ACE-5EFF-49C5-BD64-C3948E99614D}" destId="{FCB1EF3E-1FE3-48AC-B87F-F02F32F22332}" srcOrd="0" destOrd="0" presId="urn:microsoft.com/office/officeart/2005/8/layout/hierarchy3"/>
    <dgm:cxn modelId="{190B4635-54C9-45A5-B57E-6FD99186762A}" srcId="{2262CA0C-102B-484B-86BA-312BDBDBFEB1}" destId="{A33AF8E5-4689-48B2-A3B1-76E8653540CF}" srcOrd="2" destOrd="0" parTransId="{97FF3269-1F16-40E9-A6B0-C9503397BCF5}" sibTransId="{750A0BE0-5F4E-45C8-9BBD-54FC8E651AB2}"/>
    <dgm:cxn modelId="{A65D2637-F6C6-420C-8C3B-A638B0E178E4}" type="presOf" srcId="{F7D585A2-6635-4C4A-BA56-7FE02AFA733E}" destId="{3E43CC5A-7C0F-448C-BB90-73CF7D204682}" srcOrd="0" destOrd="0" presId="urn:microsoft.com/office/officeart/2005/8/layout/hierarchy3"/>
    <dgm:cxn modelId="{508DEA39-975A-491F-A09B-D816637758CE}" type="presOf" srcId="{2A49373A-7BD2-4C01-9FA0-CDE352A89C7F}" destId="{3932E1B6-E964-4182-A71E-90E739A8FD4D}" srcOrd="0" destOrd="0" presId="urn:microsoft.com/office/officeart/2005/8/layout/hierarchy3"/>
    <dgm:cxn modelId="{F1A0453A-56EB-4342-A630-89B6C4935EF1}" type="presOf" srcId="{D0FDA42E-486F-47FD-B4A7-EF580DFA6D70}" destId="{09321503-6F0D-4BA4-87BE-F6BD4A994B0A}" srcOrd="0" destOrd="0" presId="urn:microsoft.com/office/officeart/2005/8/layout/hierarchy3"/>
    <dgm:cxn modelId="{0489553D-2E56-4D08-97E4-FBB553283A48}" srcId="{D0FDA42E-486F-47FD-B4A7-EF580DFA6D70}" destId="{D6A3407F-7956-45E8-BDC5-B185ACBC2816}" srcOrd="1" destOrd="0" parTransId="{C8159768-FF30-4D12-A705-0E5F0ED3656A}" sibTransId="{67513FFE-E795-4F96-A621-A9DC208B832D}"/>
    <dgm:cxn modelId="{9626175D-117B-4DA6-A04F-D0653D90F40D}" type="presOf" srcId="{E337D0DA-B8F0-4443-B4AB-E6FADAAF9FCE}" destId="{79AB651C-486B-4CBA-A20C-2F400F846687}" srcOrd="0" destOrd="0" presId="urn:microsoft.com/office/officeart/2005/8/layout/hierarchy3"/>
    <dgm:cxn modelId="{493B9B5E-7406-40D2-8B20-68C3CAEB096C}" type="presOf" srcId="{2262CA0C-102B-484B-86BA-312BDBDBFEB1}" destId="{A7F27E73-3C42-4507-BC2E-F539D25F3497}" srcOrd="0" destOrd="0" presId="urn:microsoft.com/office/officeart/2005/8/layout/hierarchy3"/>
    <dgm:cxn modelId="{64D49A5F-AE4C-4DCE-9954-DC61368A3145}" srcId="{590D4A3D-E6F3-44E6-BD55-9576FD193D1E}" destId="{284B9637-240D-41C0-A17D-C069799B86F0}" srcOrd="1" destOrd="0" parTransId="{F4A1895D-6299-4FD4-A3F1-F510AD3E9BC1}" sibTransId="{4B90C830-2CB6-4858-8C59-C68416E1580D}"/>
    <dgm:cxn modelId="{FF0C5D42-F441-4EAA-8AEF-4A7E29FBFB32}" type="presOf" srcId="{F7B66F70-212D-4F2B-A248-1B0144C2DEC3}" destId="{26094056-8299-4880-A5D3-8C6CAC1F0F64}" srcOrd="0" destOrd="0" presId="urn:microsoft.com/office/officeart/2005/8/layout/hierarchy3"/>
    <dgm:cxn modelId="{BA112E64-BE4A-48C5-88DB-BE4A5F569A45}" type="presOf" srcId="{A88A5042-034F-4C1B-AA09-415FB94BB730}" destId="{1DE45461-EB91-4C0B-A057-40BE2AE09F3B}" srcOrd="0" destOrd="0" presId="urn:microsoft.com/office/officeart/2005/8/layout/hierarchy3"/>
    <dgm:cxn modelId="{55701145-0C76-40B1-8D41-C36AACEADB09}" type="presOf" srcId="{A33AF8E5-4689-48B2-A3B1-76E8653540CF}" destId="{8C25DF4C-F346-47F4-BB42-1D1CD447B03C}" srcOrd="0" destOrd="0" presId="urn:microsoft.com/office/officeart/2005/8/layout/hierarchy3"/>
    <dgm:cxn modelId="{3DA58066-1825-4665-BAEF-D65C757D7A2A}" type="presOf" srcId="{30870DB3-1B26-47C1-9F23-3F035169890D}" destId="{99EC9F77-C6CC-4CCA-815D-DDDB71A427FA}" srcOrd="0" destOrd="0" presId="urn:microsoft.com/office/officeart/2005/8/layout/hierarchy3"/>
    <dgm:cxn modelId="{6755BD66-5F87-40DD-AAD5-DAF08C11C831}" type="presOf" srcId="{4B0D9830-CEA3-46C4-A6A6-E0FC90D98F1C}" destId="{9807E128-1530-44D8-A640-4F94D620FD05}" srcOrd="0" destOrd="0" presId="urn:microsoft.com/office/officeart/2005/8/layout/hierarchy3"/>
    <dgm:cxn modelId="{09911A47-4FCD-401F-950B-AD6B14D605FF}" srcId="{FBCA8ACE-5EFF-49C5-BD64-C3948E99614D}" destId="{590D4A3D-E6F3-44E6-BD55-9576FD193D1E}" srcOrd="3" destOrd="0" parTransId="{19D9EA28-D8FA-4E03-BA29-5D56CCF7230B}" sibTransId="{4E5B48B5-BCDA-4B8A-86C5-CB3DD9927860}"/>
    <dgm:cxn modelId="{F89CBA69-3F37-40FB-A7F2-B64F3F9059F1}" type="presOf" srcId="{A9AE639B-AAEA-461D-A709-60504407361F}" destId="{43DE925F-F09E-427B-BE08-2095DEFB1F87}" srcOrd="0" destOrd="0" presId="urn:microsoft.com/office/officeart/2005/8/layout/hierarchy3"/>
    <dgm:cxn modelId="{7F5E044B-0286-4E85-A72D-94B88987EDFD}" type="presOf" srcId="{0B0342B9-1777-411F-BDAA-A1D4A40D6AE7}" destId="{5EE052FA-C0B9-4DDE-8CEB-35B6451CC7E6}" srcOrd="0" destOrd="0" presId="urn:microsoft.com/office/officeart/2005/8/layout/hierarchy3"/>
    <dgm:cxn modelId="{4BBEA36B-D2C8-40BF-927F-882155A7A032}" type="presOf" srcId="{B2238137-25FF-4F23-AAB8-94BD9B9B2B51}" destId="{2708AD22-5A0E-493C-A048-41E1D3DC81D5}" srcOrd="0" destOrd="0" presId="urn:microsoft.com/office/officeart/2005/8/layout/hierarchy3"/>
    <dgm:cxn modelId="{9B47DE4B-5B56-481A-9C32-EF2DCF503E9D}" type="presOf" srcId="{590D4A3D-E6F3-44E6-BD55-9576FD193D1E}" destId="{80904BD4-C949-4D93-8533-EB9A3B9C57F4}" srcOrd="0" destOrd="0" presId="urn:microsoft.com/office/officeart/2005/8/layout/hierarchy3"/>
    <dgm:cxn modelId="{1253BB6E-9AA1-44F7-BD6A-CBB6FB002FE9}" type="presOf" srcId="{E0B1BC7B-C7AD-4FCE-9444-C2DE31401E22}" destId="{31C00012-7154-42FB-97BA-F7626F35B13E}" srcOrd="0" destOrd="0" presId="urn:microsoft.com/office/officeart/2005/8/layout/hierarchy3"/>
    <dgm:cxn modelId="{CEE3E04E-EAD9-4D7B-AB88-448CD4ED054F}" type="presOf" srcId="{4070A776-9557-43AB-A74F-27C10F0CB305}" destId="{2216E0A4-EA7C-43E1-95E5-61EDA858376C}" srcOrd="0" destOrd="0" presId="urn:microsoft.com/office/officeart/2005/8/layout/hierarchy3"/>
    <dgm:cxn modelId="{15DCAC70-69F4-42D1-9682-4A8E12611817}" srcId="{0B0342B9-1777-411F-BDAA-A1D4A40D6AE7}" destId="{DFF112F1-29C9-4541-A724-EFACAB1A7BCA}" srcOrd="2" destOrd="0" parTransId="{E337D0DA-B8F0-4443-B4AB-E6FADAAF9FCE}" sibTransId="{CA7F368F-3392-46A3-8701-4E4FA959BEC5}"/>
    <dgm:cxn modelId="{95683651-AA13-4D66-A950-44E358FB43E5}" type="presOf" srcId="{B686ED61-1BF2-4F0B-9DA3-002C8DCE14AE}" destId="{B23FB14C-F7DC-4F1B-A1E1-5DF5B4494FC9}" srcOrd="0" destOrd="0" presId="urn:microsoft.com/office/officeart/2005/8/layout/hierarchy3"/>
    <dgm:cxn modelId="{E4A4B772-2106-4CE7-9544-3EB3CAE45FFD}" type="presOf" srcId="{0E53F87E-BC0D-4B12-B137-7B5826D6F03C}" destId="{F2B5FF3E-7649-47F7-8861-4E416DEDE3D0}" srcOrd="0" destOrd="0" presId="urn:microsoft.com/office/officeart/2005/8/layout/hierarchy3"/>
    <dgm:cxn modelId="{5D04F452-D147-4079-AE58-47341606B12D}" type="presOf" srcId="{8ABD0099-204A-4C42-8592-58F8F92C6E3E}" destId="{EDDE03D0-2A38-4A7C-9CAD-253E4BDE2D5E}" srcOrd="0" destOrd="0" presId="urn:microsoft.com/office/officeart/2005/8/layout/hierarchy3"/>
    <dgm:cxn modelId="{37282255-EB96-4470-9675-DAA9D8936A3B}" type="presOf" srcId="{92980386-B6D0-4F2B-BE31-56A4F92A11B9}" destId="{124B9308-D67C-46B0-9D45-81621745838F}" srcOrd="0" destOrd="0" presId="urn:microsoft.com/office/officeart/2005/8/layout/hierarchy3"/>
    <dgm:cxn modelId="{30FB8655-A1F5-4279-B276-CD73F51A0169}" type="presOf" srcId="{D0FDA42E-486F-47FD-B4A7-EF580DFA6D70}" destId="{81F8FBE5-A01D-4F48-886A-67C625B3514B}" srcOrd="1" destOrd="0" presId="urn:microsoft.com/office/officeart/2005/8/layout/hierarchy3"/>
    <dgm:cxn modelId="{7CAB4759-0675-4D8A-8AB3-7A4A85A84259}" srcId="{8ABD0099-204A-4C42-8592-58F8F92C6E3E}" destId="{DA2A164B-69D0-4192-9807-EE54291A254C}" srcOrd="2" destOrd="0" parTransId="{2A49373A-7BD2-4C01-9FA0-CDE352A89C7F}" sibTransId="{007FBB32-72BF-48E4-B007-A62279F68A08}"/>
    <dgm:cxn modelId="{C9B96779-885F-4A47-952A-9E76474ECB3D}" srcId="{590D4A3D-E6F3-44E6-BD55-9576FD193D1E}" destId="{A67FA1DA-99F9-42FE-A966-05AEF93CBA05}" srcOrd="0" destOrd="0" parTransId="{94C78B45-5419-4AF0-A9D2-AEEFCA67CF6F}" sibTransId="{A9B8D780-C5E2-4F9F-B88C-97926ED0BF21}"/>
    <dgm:cxn modelId="{F255937A-9021-4FED-AEC4-3B5AC5DCA88E}" type="presOf" srcId="{A49D7C74-7C9C-4297-9699-26A8D6B08EF9}" destId="{71D870FB-DC9E-48A6-B041-8B2615E127D4}" srcOrd="0" destOrd="0" presId="urn:microsoft.com/office/officeart/2005/8/layout/hierarchy3"/>
    <dgm:cxn modelId="{D193F27B-CD38-4779-8FDA-8C1247C59B53}" type="presOf" srcId="{80792F1C-3A57-4B0F-BB6C-2D308F2C99F0}" destId="{9EFFDC73-516F-43B2-84FB-7683716D1EF0}" srcOrd="0" destOrd="0" presId="urn:microsoft.com/office/officeart/2005/8/layout/hierarchy3"/>
    <dgm:cxn modelId="{5229A380-A4D2-47AE-AEC0-000A7651254C}" srcId="{D24C49AD-35F0-4A0F-B9D7-D40B3FA98491}" destId="{4B0D9830-CEA3-46C4-A6A6-E0FC90D98F1C}" srcOrd="2" destOrd="0" parTransId="{FAC59884-C010-4908-AB55-687FFCA3540A}" sibTransId="{77580D18-F26A-4208-9EFB-1EF3A6D17A67}"/>
    <dgm:cxn modelId="{CBD7AB80-087D-4E3B-B849-BCA6737E5B93}" srcId="{0B0342B9-1777-411F-BDAA-A1D4A40D6AE7}" destId="{32EEEAF6-B937-4468-8828-81C0B7B2C723}" srcOrd="0" destOrd="0" parTransId="{4BAC15AA-05E9-44E3-B8CE-09131BAB5238}" sibTransId="{8793B21B-CC2E-49A1-90A2-98E1F1A67B00}"/>
    <dgm:cxn modelId="{81E60386-560C-4CFC-A7BC-69D506B6036D}" type="presOf" srcId="{D24C49AD-35F0-4A0F-B9D7-D40B3FA98491}" destId="{1C9DF82B-054C-4AB2-923C-43ED12217D3E}" srcOrd="1" destOrd="0" presId="urn:microsoft.com/office/officeart/2005/8/layout/hierarchy3"/>
    <dgm:cxn modelId="{368E6F89-AFDA-4C26-8755-C51336046B81}" type="presOf" srcId="{548BFBA8-4D0A-430A-923B-C0201CCE870E}" destId="{F19D8837-EE87-43ED-93C5-D3F9142E8C50}" srcOrd="0" destOrd="0" presId="urn:microsoft.com/office/officeart/2005/8/layout/hierarchy3"/>
    <dgm:cxn modelId="{6CC1858C-C79C-4B7C-9CF9-86C8AD5AB0B6}" type="presOf" srcId="{FAC59884-C010-4908-AB55-687FFCA3540A}" destId="{046E6DCE-D59D-4334-9E21-97B5AFF81507}" srcOrd="0" destOrd="0" presId="urn:microsoft.com/office/officeart/2005/8/layout/hierarchy3"/>
    <dgm:cxn modelId="{D87B7892-6A21-4C11-A46A-0A9E81F54B41}" type="presOf" srcId="{4BAC15AA-05E9-44E3-B8CE-09131BAB5238}" destId="{91A1AD62-62FF-43A5-8FFD-02876ED842F9}" srcOrd="0" destOrd="0" presId="urn:microsoft.com/office/officeart/2005/8/layout/hierarchy3"/>
    <dgm:cxn modelId="{8EA06094-C96F-49B5-B124-7881D57443DD}" type="presOf" srcId="{8ABD0099-204A-4C42-8592-58F8F92C6E3E}" destId="{12B519E0-83DE-4FF0-A97F-81AB5DE02D5C}" srcOrd="1" destOrd="0" presId="urn:microsoft.com/office/officeart/2005/8/layout/hierarchy3"/>
    <dgm:cxn modelId="{01753B99-CD71-4AF0-BDFB-205BA230C6EE}" type="presOf" srcId="{DFF112F1-29C9-4541-A724-EFACAB1A7BCA}" destId="{FC064845-2484-4B50-BCCE-F361DB9ECF4A}" srcOrd="0" destOrd="0" presId="urn:microsoft.com/office/officeart/2005/8/layout/hierarchy3"/>
    <dgm:cxn modelId="{92942E9B-C812-414E-958D-31E79BB76F58}" srcId="{8ABD0099-204A-4C42-8592-58F8F92C6E3E}" destId="{F7D585A2-6635-4C4A-BA56-7FE02AFA733E}" srcOrd="0" destOrd="0" parTransId="{F7B66F70-212D-4F2B-A248-1B0144C2DEC3}" sibTransId="{62AE4240-B57B-4200-A008-237758009F26}"/>
    <dgm:cxn modelId="{286CE5A0-BDE7-4738-BB4B-7FDB5DDDFE3D}" type="presOf" srcId="{3C02E264-AC2F-4E06-A5F5-F586DE30E94B}" destId="{1A21930B-B5C7-46A2-B313-41D17232A91D}" srcOrd="0" destOrd="0" presId="urn:microsoft.com/office/officeart/2005/8/layout/hierarchy3"/>
    <dgm:cxn modelId="{FBF860A3-81B8-4809-8450-3AD4275A1F59}" type="presOf" srcId="{6CBE7C5B-9225-4154-8E0E-52BB617CB249}" destId="{F0E730BB-C5D1-4EC8-8C6C-E93DCCC0EE37}" srcOrd="0" destOrd="0" presId="urn:microsoft.com/office/officeart/2005/8/layout/hierarchy3"/>
    <dgm:cxn modelId="{B01BE3A4-3453-4CFB-AD94-2A569B9C0C1F}" srcId="{8ABD0099-204A-4C42-8592-58F8F92C6E3E}" destId="{A9AE639B-AAEA-461D-A709-60504407361F}" srcOrd="1" destOrd="0" parTransId="{B686ED61-1BF2-4F0B-9DA3-002C8DCE14AE}" sibTransId="{12918473-1B46-435E-B754-D3DE470F6271}"/>
    <dgm:cxn modelId="{ABDA3FA8-857E-4B58-9103-CB4C61619DE2}" type="presOf" srcId="{DA2A164B-69D0-4192-9807-EE54291A254C}" destId="{25D4ED67-6AB1-4EB8-BBB0-EAD8A13DA9E3}" srcOrd="0" destOrd="0" presId="urn:microsoft.com/office/officeart/2005/8/layout/hierarchy3"/>
    <dgm:cxn modelId="{202693A9-1968-434C-B5CC-F35FEB694A7A}" type="presOf" srcId="{94C78B45-5419-4AF0-A9D2-AEEFCA67CF6F}" destId="{9B2111A7-946C-4FB3-9E2F-2E210D2089DD}" srcOrd="0" destOrd="0" presId="urn:microsoft.com/office/officeart/2005/8/layout/hierarchy3"/>
    <dgm:cxn modelId="{0FA2CCA9-142E-4E5C-B7FF-40E8B81C5C12}" srcId="{FBCA8ACE-5EFF-49C5-BD64-C3948E99614D}" destId="{2262CA0C-102B-484B-86BA-312BDBDBFEB1}" srcOrd="5" destOrd="0" parTransId="{31CC873E-6F06-400F-957D-5DD37D12C7E7}" sibTransId="{5B227151-DBA1-4356-BD67-3E4D63BFCE8E}"/>
    <dgm:cxn modelId="{91C759AF-BD15-4B8F-8181-3D3B942113E7}" type="presOf" srcId="{63D13F18-C3FB-4183-914C-D2C83300E153}" destId="{06C93894-DD56-49C2-8A33-0A5C184FCBF2}" srcOrd="0" destOrd="0" presId="urn:microsoft.com/office/officeart/2005/8/layout/hierarchy3"/>
    <dgm:cxn modelId="{D56D5CB3-DABA-4753-8EC4-A820A54AD3B8}" type="presOf" srcId="{0B0342B9-1777-411F-BDAA-A1D4A40D6AE7}" destId="{DE4738AA-FAEA-473C-A984-056E20F470CF}" srcOrd="1" destOrd="0" presId="urn:microsoft.com/office/officeart/2005/8/layout/hierarchy3"/>
    <dgm:cxn modelId="{DF4668B7-EAC8-45DA-B538-81B07CB82AD7}" srcId="{590D4A3D-E6F3-44E6-BD55-9576FD193D1E}" destId="{7A99D257-75D5-4C14-A341-0917D45B513B}" srcOrd="2" destOrd="0" parTransId="{548BFBA8-4D0A-430A-923B-C0201CCE870E}" sibTransId="{C7179BB0-65BB-494C-BD51-D74939F5C9C0}"/>
    <dgm:cxn modelId="{671D64B8-4807-43FB-8F68-E44DB5141B21}" srcId="{FBCA8ACE-5EFF-49C5-BD64-C3948E99614D}" destId="{D0FDA42E-486F-47FD-B4A7-EF580DFA6D70}" srcOrd="6" destOrd="0" parTransId="{89420F19-C070-4ACB-BA71-A0F39C7E213B}" sibTransId="{16257848-333A-45A3-A5AA-C2E755B346C9}"/>
    <dgm:cxn modelId="{73E53CBA-A60B-44DB-80C5-F7B565A549E8}" srcId="{2262CA0C-102B-484B-86BA-312BDBDBFEB1}" destId="{B2DD793C-2F7B-4379-BBEF-18590AAD6A32}" srcOrd="1" destOrd="0" parTransId="{92980386-B6D0-4F2B-BE31-56A4F92A11B9}" sibTransId="{8DF73ABA-778B-4F0C-89BF-8D8EC61F91A6}"/>
    <dgm:cxn modelId="{192B25BC-5E43-437A-9B58-1F885975132F}" type="presOf" srcId="{83538D71-FC70-4A62-B905-64E849CB5F01}" destId="{BA9CB3EF-C0E3-4A76-8EE1-D3B146BAF485}" srcOrd="0" destOrd="0" presId="urn:microsoft.com/office/officeart/2005/8/layout/hierarchy3"/>
    <dgm:cxn modelId="{F57475BD-5897-445A-B47D-BBD1BA605B46}" srcId="{D0FDA42E-486F-47FD-B4A7-EF580DFA6D70}" destId="{83538D71-FC70-4A62-B905-64E849CB5F01}" srcOrd="2" destOrd="0" parTransId="{30870DB3-1B26-47C1-9F23-3F035169890D}" sibTransId="{AAD10935-6393-49C7-B85B-AB090FAF3FC2}"/>
    <dgm:cxn modelId="{6742E5C4-1952-40FA-AD07-33D4EFC9717F}" type="presOf" srcId="{32EEEAF6-B937-4468-8828-81C0B7B2C723}" destId="{AD6626B4-1326-4AC5-9CC4-DB1DAC80211D}" srcOrd="0" destOrd="0" presId="urn:microsoft.com/office/officeart/2005/8/layout/hierarchy3"/>
    <dgm:cxn modelId="{48EE9EC5-577B-422A-B780-AB356349DC37}" srcId="{FBCA8ACE-5EFF-49C5-BD64-C3948E99614D}" destId="{D24C49AD-35F0-4A0F-B9D7-D40B3FA98491}" srcOrd="0" destOrd="0" parTransId="{D390B06A-30C8-4CF1-AFE4-64A20C9932BC}" sibTransId="{0257F599-E826-46B9-9B24-507B9A356588}"/>
    <dgm:cxn modelId="{9C9406C9-8A9F-43F3-98E9-125FBA54AB7E}" type="presOf" srcId="{63666951-4D72-4A0C-909A-C5D2ACED19AF}" destId="{6CF7EAAB-195E-4643-B309-559A4124D72A}" srcOrd="0" destOrd="0" presId="urn:microsoft.com/office/officeart/2005/8/layout/hierarchy3"/>
    <dgm:cxn modelId="{99CD09C9-393B-4633-9807-065104558E86}" type="presOf" srcId="{B2DD793C-2F7B-4379-BBEF-18590AAD6A32}" destId="{AD9AFDDB-FBB4-43D7-A9A0-A92B2B4BFCF8}" srcOrd="0" destOrd="0" presId="urn:microsoft.com/office/officeart/2005/8/layout/hierarchy3"/>
    <dgm:cxn modelId="{858CD3CA-D853-4664-BBA2-9BA0387B14C6}" type="presOf" srcId="{2262CA0C-102B-484B-86BA-312BDBDBFEB1}" destId="{F75EAE2D-CB70-4AAD-82CB-13779999EB6D}" srcOrd="1" destOrd="0" presId="urn:microsoft.com/office/officeart/2005/8/layout/hierarchy3"/>
    <dgm:cxn modelId="{F8867DCB-A7FE-4EC0-9121-AF06D59AA078}" srcId="{D24C49AD-35F0-4A0F-B9D7-D40B3FA98491}" destId="{CCCC7C29-DF64-4D01-8A8A-0D3581CD3278}" srcOrd="3" destOrd="0" parTransId="{0E53F87E-BC0D-4B12-B137-7B5826D6F03C}" sibTransId="{BB01FD49-3F24-4A2B-B3C2-E2C5047C5E89}"/>
    <dgm:cxn modelId="{5D50E6CC-3BE6-4410-AB62-2818CD3CD54A}" type="presOf" srcId="{3B026BCA-505D-4459-978B-37D9C98482B8}" destId="{6B17E59E-E636-464D-9420-495309860169}" srcOrd="0" destOrd="0" presId="urn:microsoft.com/office/officeart/2005/8/layout/hierarchy3"/>
    <dgm:cxn modelId="{B07F53D2-625F-449D-B9D0-FF116E323E28}" srcId="{FBCA8ACE-5EFF-49C5-BD64-C3948E99614D}" destId="{E0B1BC7B-C7AD-4FCE-9444-C2DE31401E22}" srcOrd="4" destOrd="0" parTransId="{483D3567-2647-47F9-AE2B-B2D9AAA2D545}" sibTransId="{3F375D09-9F26-4F6A-A93B-68A108F5A486}"/>
    <dgm:cxn modelId="{B5D92BD7-AEA4-4A44-98B8-CF81E7ABD8B7}" srcId="{D24C49AD-35F0-4A0F-B9D7-D40B3FA98491}" destId="{A49D7C74-7C9C-4297-9699-26A8D6B08EF9}" srcOrd="0" destOrd="0" parTransId="{AA07DFA0-EADB-4316-A344-6E91435AA29A}" sibTransId="{2F7010CE-C5A2-4698-B02B-0B030EE83365}"/>
    <dgm:cxn modelId="{FBFBC1D7-258C-42A5-A9EE-A9EF362FE15C}" type="presOf" srcId="{E0B1BC7B-C7AD-4FCE-9444-C2DE31401E22}" destId="{DE3F1CC2-360E-40A8-A195-FFD5EC6DA5E8}" srcOrd="1" destOrd="0" presId="urn:microsoft.com/office/officeart/2005/8/layout/hierarchy3"/>
    <dgm:cxn modelId="{E0FEF5D8-28C0-4BCB-A097-57FA51542291}" type="presOf" srcId="{BF63A00E-81FD-4D86-ADD1-C7F47C214173}" destId="{DA0F3CD6-0B3B-44AB-9A38-05D09CD51712}" srcOrd="0" destOrd="0" presId="urn:microsoft.com/office/officeart/2005/8/layout/hierarchy3"/>
    <dgm:cxn modelId="{4A108CDA-8D53-442D-9A00-8967BB0966A4}" type="presOf" srcId="{284B9637-240D-41C0-A17D-C069799B86F0}" destId="{9D6E2280-1C86-4BF8-A940-9D2F501C4DAD}" srcOrd="0" destOrd="0" presId="urn:microsoft.com/office/officeart/2005/8/layout/hierarchy3"/>
    <dgm:cxn modelId="{37DC0DDC-1F7E-4407-BB8F-09F6B88F77F9}" srcId="{2262CA0C-102B-484B-86BA-312BDBDBFEB1}" destId="{63666951-4D72-4A0C-909A-C5D2ACED19AF}" srcOrd="0" destOrd="0" parTransId="{F535D70E-A46D-4FBA-8B16-7C5257A2CA4A}" sibTransId="{E43AFE0A-B6E5-4345-9A3E-1D8010ADDC95}"/>
    <dgm:cxn modelId="{307160E5-E421-4730-B45B-A78EAF92A503}" type="presOf" srcId="{83E4FA6A-6D98-406F-BBD9-D262BB1F213E}" destId="{506C1128-A3ED-4C7B-BD2B-4B8333525419}" srcOrd="0" destOrd="0" presId="urn:microsoft.com/office/officeart/2005/8/layout/hierarchy3"/>
    <dgm:cxn modelId="{80EA9EE7-C9F2-4772-87D0-EA19FF2002EC}" type="presOf" srcId="{AA07DFA0-EADB-4316-A344-6E91435AA29A}" destId="{1DC871E6-5001-44CE-9E00-0BC0B61E4C37}" srcOrd="0" destOrd="0" presId="urn:microsoft.com/office/officeart/2005/8/layout/hierarchy3"/>
    <dgm:cxn modelId="{A94FD2EE-72E5-4138-BBBE-4A34F0BB674A}" type="presOf" srcId="{C8159768-FF30-4D12-A705-0E5F0ED3656A}" destId="{2D5DE9ED-AB8B-4F85-9483-6793C9629AD1}" srcOrd="0" destOrd="0" presId="urn:microsoft.com/office/officeart/2005/8/layout/hierarchy3"/>
    <dgm:cxn modelId="{7779E7F5-9896-4645-8716-2D7CAD71C015}" type="presOf" srcId="{1610B7A4-2C78-44BF-8922-144A7CFB1534}" destId="{0419192B-2D4A-4D1E-98C3-454F4C285814}" srcOrd="0" destOrd="0" presId="urn:microsoft.com/office/officeart/2005/8/layout/hierarchy3"/>
    <dgm:cxn modelId="{EA505BF6-A95E-40E6-80B7-209308FC1E37}" type="presOf" srcId="{F535D70E-A46D-4FBA-8B16-7C5257A2CA4A}" destId="{903B2914-82F1-4EE5-9159-01A664B5FDD8}" srcOrd="0" destOrd="0" presId="urn:microsoft.com/office/officeart/2005/8/layout/hierarchy3"/>
    <dgm:cxn modelId="{930E88F8-87AC-4A8A-8B2A-FF8477EAA737}" srcId="{E0B1BC7B-C7AD-4FCE-9444-C2DE31401E22}" destId="{83B5D7AD-2A90-43F9-95E6-A4689BE142C3}" srcOrd="1" destOrd="0" parTransId="{80792F1C-3A57-4B0F-BB6C-2D308F2C99F0}" sibTransId="{08FD2A2F-A70E-4374-9F79-07A7EF95F448}"/>
    <dgm:cxn modelId="{DD41D3F9-E7CA-49C4-9297-5445104D7989}" type="presOf" srcId="{7A99D257-75D5-4C14-A341-0917D45B513B}" destId="{B1688DC0-3456-42C9-8199-4D6C362A66EB}" srcOrd="0" destOrd="0" presId="urn:microsoft.com/office/officeart/2005/8/layout/hierarchy3"/>
    <dgm:cxn modelId="{910BB8FA-80E3-4430-AABE-B31854E9B355}" srcId="{0B0342B9-1777-411F-BDAA-A1D4A40D6AE7}" destId="{83E4FA6A-6D98-406F-BBD9-D262BB1F213E}" srcOrd="1" destOrd="0" parTransId="{3C02E264-AC2F-4E06-A5F5-F586DE30E94B}" sibTransId="{B92DDFA8-2015-4997-A660-DC16AEB36441}"/>
    <dgm:cxn modelId="{AD1F6EFC-AEE7-492F-800A-D90DDA76FD26}" type="presOf" srcId="{D24C49AD-35F0-4A0F-B9D7-D40B3FA98491}" destId="{F3819BE8-45D9-4E4C-815B-04D00C5B52AC}" srcOrd="0" destOrd="0" presId="urn:microsoft.com/office/officeart/2005/8/layout/hierarchy3"/>
    <dgm:cxn modelId="{BC0C71A3-0C31-4D47-B853-19B8B78D7C31}" type="presParOf" srcId="{FCB1EF3E-1FE3-48AC-B87F-F02F32F22332}" destId="{5755BE7D-9A55-4D0D-B0E3-7C4B1135F2E8}" srcOrd="0" destOrd="0" presId="urn:microsoft.com/office/officeart/2005/8/layout/hierarchy3"/>
    <dgm:cxn modelId="{43731602-5D49-4FC4-AD30-CA95DB0A3E35}" type="presParOf" srcId="{5755BE7D-9A55-4D0D-B0E3-7C4B1135F2E8}" destId="{3C1DB95E-9124-45DE-A1F6-1A4BC8910874}" srcOrd="0" destOrd="0" presId="urn:microsoft.com/office/officeart/2005/8/layout/hierarchy3"/>
    <dgm:cxn modelId="{A0F4479E-DBA3-4690-B9D8-4553D51742B4}" type="presParOf" srcId="{3C1DB95E-9124-45DE-A1F6-1A4BC8910874}" destId="{F3819BE8-45D9-4E4C-815B-04D00C5B52AC}" srcOrd="0" destOrd="0" presId="urn:microsoft.com/office/officeart/2005/8/layout/hierarchy3"/>
    <dgm:cxn modelId="{918E435A-8A2A-49A8-B754-52CB7BC822B2}" type="presParOf" srcId="{3C1DB95E-9124-45DE-A1F6-1A4BC8910874}" destId="{1C9DF82B-054C-4AB2-923C-43ED12217D3E}" srcOrd="1" destOrd="0" presId="urn:microsoft.com/office/officeart/2005/8/layout/hierarchy3"/>
    <dgm:cxn modelId="{0DDAA092-D03A-4C7D-AEFD-2A8675ACDEFB}" type="presParOf" srcId="{5755BE7D-9A55-4D0D-B0E3-7C4B1135F2E8}" destId="{B9CD4D92-00E1-4DBA-87EE-5B03F746D7BD}" srcOrd="1" destOrd="0" presId="urn:microsoft.com/office/officeart/2005/8/layout/hierarchy3"/>
    <dgm:cxn modelId="{EFCD072E-4954-4DB3-A812-BCB4E1CAAB24}" type="presParOf" srcId="{B9CD4D92-00E1-4DBA-87EE-5B03F746D7BD}" destId="{1DC871E6-5001-44CE-9E00-0BC0B61E4C37}" srcOrd="0" destOrd="0" presId="urn:microsoft.com/office/officeart/2005/8/layout/hierarchy3"/>
    <dgm:cxn modelId="{B5B7E970-5A34-4441-B93C-46245965655B}" type="presParOf" srcId="{B9CD4D92-00E1-4DBA-87EE-5B03F746D7BD}" destId="{71D870FB-DC9E-48A6-B041-8B2615E127D4}" srcOrd="1" destOrd="0" presId="urn:microsoft.com/office/officeart/2005/8/layout/hierarchy3"/>
    <dgm:cxn modelId="{3676B355-60DC-4EA2-92F9-E7FEDAF0D07D}" type="presParOf" srcId="{B9CD4D92-00E1-4DBA-87EE-5B03F746D7BD}" destId="{06C93894-DD56-49C2-8A33-0A5C184FCBF2}" srcOrd="2" destOrd="0" presId="urn:microsoft.com/office/officeart/2005/8/layout/hierarchy3"/>
    <dgm:cxn modelId="{84F55CEA-27B3-4704-AB85-B0DB2A38F175}" type="presParOf" srcId="{B9CD4D92-00E1-4DBA-87EE-5B03F746D7BD}" destId="{0419192B-2D4A-4D1E-98C3-454F4C285814}" srcOrd="3" destOrd="0" presId="urn:microsoft.com/office/officeart/2005/8/layout/hierarchy3"/>
    <dgm:cxn modelId="{27B2FEB4-CD8D-4FF6-9B50-6A6C5E243171}" type="presParOf" srcId="{B9CD4D92-00E1-4DBA-87EE-5B03F746D7BD}" destId="{046E6DCE-D59D-4334-9E21-97B5AFF81507}" srcOrd="4" destOrd="0" presId="urn:microsoft.com/office/officeart/2005/8/layout/hierarchy3"/>
    <dgm:cxn modelId="{CD8724E5-5B0F-4C0E-8685-21DF2162EB2A}" type="presParOf" srcId="{B9CD4D92-00E1-4DBA-87EE-5B03F746D7BD}" destId="{9807E128-1530-44D8-A640-4F94D620FD05}" srcOrd="5" destOrd="0" presId="urn:microsoft.com/office/officeart/2005/8/layout/hierarchy3"/>
    <dgm:cxn modelId="{2B1CF0F8-E1A3-4253-AFE8-947353A84AD9}" type="presParOf" srcId="{B9CD4D92-00E1-4DBA-87EE-5B03F746D7BD}" destId="{F2B5FF3E-7649-47F7-8861-4E416DEDE3D0}" srcOrd="6" destOrd="0" presId="urn:microsoft.com/office/officeart/2005/8/layout/hierarchy3"/>
    <dgm:cxn modelId="{F1913F71-833C-440C-A704-AFB5FD9BACB5}" type="presParOf" srcId="{B9CD4D92-00E1-4DBA-87EE-5B03F746D7BD}" destId="{F14ABFBB-D1F7-4F11-AA60-F9879D4340DB}" srcOrd="7" destOrd="0" presId="urn:microsoft.com/office/officeart/2005/8/layout/hierarchy3"/>
    <dgm:cxn modelId="{092940E1-AA1B-4720-B8BB-B1C149A6C7F5}" type="presParOf" srcId="{FCB1EF3E-1FE3-48AC-B87F-F02F32F22332}" destId="{F2A874CB-CC5E-44E9-B836-0BAD4A16EEED}" srcOrd="1" destOrd="0" presId="urn:microsoft.com/office/officeart/2005/8/layout/hierarchy3"/>
    <dgm:cxn modelId="{D5C98D63-299B-417B-8DE6-707BEDD86288}" type="presParOf" srcId="{F2A874CB-CC5E-44E9-B836-0BAD4A16EEED}" destId="{BA8FBE87-B80A-410B-882A-A853B1DF3D84}" srcOrd="0" destOrd="0" presId="urn:microsoft.com/office/officeart/2005/8/layout/hierarchy3"/>
    <dgm:cxn modelId="{FECBB8EC-0F99-4204-B852-5FEF9446E033}" type="presParOf" srcId="{BA8FBE87-B80A-410B-882A-A853B1DF3D84}" destId="{EDDE03D0-2A38-4A7C-9CAD-253E4BDE2D5E}" srcOrd="0" destOrd="0" presId="urn:microsoft.com/office/officeart/2005/8/layout/hierarchy3"/>
    <dgm:cxn modelId="{F3897206-8F5E-4277-A9DD-4CA16BA89172}" type="presParOf" srcId="{BA8FBE87-B80A-410B-882A-A853B1DF3D84}" destId="{12B519E0-83DE-4FF0-A97F-81AB5DE02D5C}" srcOrd="1" destOrd="0" presId="urn:microsoft.com/office/officeart/2005/8/layout/hierarchy3"/>
    <dgm:cxn modelId="{F2047862-94E4-42C3-A0DD-65B4E6F0D362}" type="presParOf" srcId="{F2A874CB-CC5E-44E9-B836-0BAD4A16EEED}" destId="{BA644795-E0B3-4803-8B91-8114A893053E}" srcOrd="1" destOrd="0" presId="urn:microsoft.com/office/officeart/2005/8/layout/hierarchy3"/>
    <dgm:cxn modelId="{87658F39-6F7C-437D-8FCF-B2625B157DB5}" type="presParOf" srcId="{BA644795-E0B3-4803-8B91-8114A893053E}" destId="{26094056-8299-4880-A5D3-8C6CAC1F0F64}" srcOrd="0" destOrd="0" presId="urn:microsoft.com/office/officeart/2005/8/layout/hierarchy3"/>
    <dgm:cxn modelId="{0247C99E-9B8E-44DB-8789-E58B5EDE907A}" type="presParOf" srcId="{BA644795-E0B3-4803-8B91-8114A893053E}" destId="{3E43CC5A-7C0F-448C-BB90-73CF7D204682}" srcOrd="1" destOrd="0" presId="urn:microsoft.com/office/officeart/2005/8/layout/hierarchy3"/>
    <dgm:cxn modelId="{B9D8CB0F-E6F3-4F79-92F9-8CBB8C9B0D3C}" type="presParOf" srcId="{BA644795-E0B3-4803-8B91-8114A893053E}" destId="{B23FB14C-F7DC-4F1B-A1E1-5DF5B4494FC9}" srcOrd="2" destOrd="0" presId="urn:microsoft.com/office/officeart/2005/8/layout/hierarchy3"/>
    <dgm:cxn modelId="{F9DEE848-81D6-4C83-A24A-0565F4877BD9}" type="presParOf" srcId="{BA644795-E0B3-4803-8B91-8114A893053E}" destId="{43DE925F-F09E-427B-BE08-2095DEFB1F87}" srcOrd="3" destOrd="0" presId="urn:microsoft.com/office/officeart/2005/8/layout/hierarchy3"/>
    <dgm:cxn modelId="{90EF69E8-5C6E-4987-AF0E-858E0B155D48}" type="presParOf" srcId="{BA644795-E0B3-4803-8B91-8114A893053E}" destId="{3932E1B6-E964-4182-A71E-90E739A8FD4D}" srcOrd="4" destOrd="0" presId="urn:microsoft.com/office/officeart/2005/8/layout/hierarchy3"/>
    <dgm:cxn modelId="{26A56965-7640-48CB-9913-9ABADE9DECBB}" type="presParOf" srcId="{BA644795-E0B3-4803-8B91-8114A893053E}" destId="{25D4ED67-6AB1-4EB8-BBB0-EAD8A13DA9E3}" srcOrd="5" destOrd="0" presId="urn:microsoft.com/office/officeart/2005/8/layout/hierarchy3"/>
    <dgm:cxn modelId="{7B748DE2-16FB-4642-A383-0F7742240EB2}" type="presParOf" srcId="{FCB1EF3E-1FE3-48AC-B87F-F02F32F22332}" destId="{EE7ED3F1-4C44-4381-B078-45D953533724}" srcOrd="2" destOrd="0" presId="urn:microsoft.com/office/officeart/2005/8/layout/hierarchy3"/>
    <dgm:cxn modelId="{85192D4A-3279-4AFF-B999-B5333885C7C1}" type="presParOf" srcId="{EE7ED3F1-4C44-4381-B078-45D953533724}" destId="{ACA7A672-718C-4EB2-80FE-2BC03B39EEB1}" srcOrd="0" destOrd="0" presId="urn:microsoft.com/office/officeart/2005/8/layout/hierarchy3"/>
    <dgm:cxn modelId="{36F7C804-31FA-4E1C-A8C3-45DAF2C99678}" type="presParOf" srcId="{ACA7A672-718C-4EB2-80FE-2BC03B39EEB1}" destId="{5EE052FA-C0B9-4DDE-8CEB-35B6451CC7E6}" srcOrd="0" destOrd="0" presId="urn:microsoft.com/office/officeart/2005/8/layout/hierarchy3"/>
    <dgm:cxn modelId="{4BAD69A3-468F-496E-A848-95BD432A5F8E}" type="presParOf" srcId="{ACA7A672-718C-4EB2-80FE-2BC03B39EEB1}" destId="{DE4738AA-FAEA-473C-A984-056E20F470CF}" srcOrd="1" destOrd="0" presId="urn:microsoft.com/office/officeart/2005/8/layout/hierarchy3"/>
    <dgm:cxn modelId="{5075DE51-5D46-432E-BED0-710951CE2972}" type="presParOf" srcId="{EE7ED3F1-4C44-4381-B078-45D953533724}" destId="{7E05ABB6-0DF1-4299-9764-02D2B0A9E7BC}" srcOrd="1" destOrd="0" presId="urn:microsoft.com/office/officeart/2005/8/layout/hierarchy3"/>
    <dgm:cxn modelId="{4056BFB7-F1D1-4B78-BB78-FA0009873D2C}" type="presParOf" srcId="{7E05ABB6-0DF1-4299-9764-02D2B0A9E7BC}" destId="{91A1AD62-62FF-43A5-8FFD-02876ED842F9}" srcOrd="0" destOrd="0" presId="urn:microsoft.com/office/officeart/2005/8/layout/hierarchy3"/>
    <dgm:cxn modelId="{40C8FB8C-4CE3-47E2-B2D6-62489FD98164}" type="presParOf" srcId="{7E05ABB6-0DF1-4299-9764-02D2B0A9E7BC}" destId="{AD6626B4-1326-4AC5-9CC4-DB1DAC80211D}" srcOrd="1" destOrd="0" presId="urn:microsoft.com/office/officeart/2005/8/layout/hierarchy3"/>
    <dgm:cxn modelId="{5F87459D-7FA8-425B-9AA7-FCE752D12E18}" type="presParOf" srcId="{7E05ABB6-0DF1-4299-9764-02D2B0A9E7BC}" destId="{1A21930B-B5C7-46A2-B313-41D17232A91D}" srcOrd="2" destOrd="0" presId="urn:microsoft.com/office/officeart/2005/8/layout/hierarchy3"/>
    <dgm:cxn modelId="{6193B60C-3138-4959-9071-074FB3BF1504}" type="presParOf" srcId="{7E05ABB6-0DF1-4299-9764-02D2B0A9E7BC}" destId="{506C1128-A3ED-4C7B-BD2B-4B8333525419}" srcOrd="3" destOrd="0" presId="urn:microsoft.com/office/officeart/2005/8/layout/hierarchy3"/>
    <dgm:cxn modelId="{9335D711-03F5-448F-A32B-6827AF36FA81}" type="presParOf" srcId="{7E05ABB6-0DF1-4299-9764-02D2B0A9E7BC}" destId="{79AB651C-486B-4CBA-A20C-2F400F846687}" srcOrd="4" destOrd="0" presId="urn:microsoft.com/office/officeart/2005/8/layout/hierarchy3"/>
    <dgm:cxn modelId="{388544A2-5912-4C82-A849-307C18A06467}" type="presParOf" srcId="{7E05ABB6-0DF1-4299-9764-02D2B0A9E7BC}" destId="{FC064845-2484-4B50-BCCE-F361DB9ECF4A}" srcOrd="5" destOrd="0" presId="urn:microsoft.com/office/officeart/2005/8/layout/hierarchy3"/>
    <dgm:cxn modelId="{E4BB4018-5D8A-4C18-9C89-735ACD6C7AF5}" type="presParOf" srcId="{FCB1EF3E-1FE3-48AC-B87F-F02F32F22332}" destId="{99029BA8-BFD4-4843-A59C-7E1BF8C22685}" srcOrd="3" destOrd="0" presId="urn:microsoft.com/office/officeart/2005/8/layout/hierarchy3"/>
    <dgm:cxn modelId="{A89FEA73-18BE-4119-8D81-820BEDC74042}" type="presParOf" srcId="{99029BA8-BFD4-4843-A59C-7E1BF8C22685}" destId="{5AE8131A-D417-46DA-ADBB-E8CBFB08CE71}" srcOrd="0" destOrd="0" presId="urn:microsoft.com/office/officeart/2005/8/layout/hierarchy3"/>
    <dgm:cxn modelId="{5BDAD248-5D2F-4903-A4BE-BDC75C3088EC}" type="presParOf" srcId="{5AE8131A-D417-46DA-ADBB-E8CBFB08CE71}" destId="{80904BD4-C949-4D93-8533-EB9A3B9C57F4}" srcOrd="0" destOrd="0" presId="urn:microsoft.com/office/officeart/2005/8/layout/hierarchy3"/>
    <dgm:cxn modelId="{F64EE820-FC6A-4E0A-B8B4-0E4F118A35B8}" type="presParOf" srcId="{5AE8131A-D417-46DA-ADBB-E8CBFB08CE71}" destId="{97362A13-6DE9-4922-938A-44A907242F3E}" srcOrd="1" destOrd="0" presId="urn:microsoft.com/office/officeart/2005/8/layout/hierarchy3"/>
    <dgm:cxn modelId="{1A0F9422-D636-4EBD-98C6-FE75E2B6886F}" type="presParOf" srcId="{99029BA8-BFD4-4843-A59C-7E1BF8C22685}" destId="{574F2B64-4E1E-4126-91B8-C7804C6AB194}" srcOrd="1" destOrd="0" presId="urn:microsoft.com/office/officeart/2005/8/layout/hierarchy3"/>
    <dgm:cxn modelId="{7C5B32FF-F45A-49D1-874F-5AE27A29AF8E}" type="presParOf" srcId="{574F2B64-4E1E-4126-91B8-C7804C6AB194}" destId="{9B2111A7-946C-4FB3-9E2F-2E210D2089DD}" srcOrd="0" destOrd="0" presId="urn:microsoft.com/office/officeart/2005/8/layout/hierarchy3"/>
    <dgm:cxn modelId="{85375F3B-A115-4E93-9C75-CF12DB678FC4}" type="presParOf" srcId="{574F2B64-4E1E-4126-91B8-C7804C6AB194}" destId="{42AB6D27-2EA9-4B20-9646-27A18A0BA91A}" srcOrd="1" destOrd="0" presId="urn:microsoft.com/office/officeart/2005/8/layout/hierarchy3"/>
    <dgm:cxn modelId="{25DFAD19-0541-4311-A60B-FEBCF41E886A}" type="presParOf" srcId="{574F2B64-4E1E-4126-91B8-C7804C6AB194}" destId="{D8298CB6-E14A-4FED-9D61-1806186994AA}" srcOrd="2" destOrd="0" presId="urn:microsoft.com/office/officeart/2005/8/layout/hierarchy3"/>
    <dgm:cxn modelId="{C64C91A9-4AC7-4D37-9FEC-A2B7AC22EB35}" type="presParOf" srcId="{574F2B64-4E1E-4126-91B8-C7804C6AB194}" destId="{9D6E2280-1C86-4BF8-A940-9D2F501C4DAD}" srcOrd="3" destOrd="0" presId="urn:microsoft.com/office/officeart/2005/8/layout/hierarchy3"/>
    <dgm:cxn modelId="{B747144A-4F04-4D7A-8FFC-4BFCFECA3FBA}" type="presParOf" srcId="{574F2B64-4E1E-4126-91B8-C7804C6AB194}" destId="{F19D8837-EE87-43ED-93C5-D3F9142E8C50}" srcOrd="4" destOrd="0" presId="urn:microsoft.com/office/officeart/2005/8/layout/hierarchy3"/>
    <dgm:cxn modelId="{326FB702-B008-4C4D-BDA0-AA708BC7E75D}" type="presParOf" srcId="{574F2B64-4E1E-4126-91B8-C7804C6AB194}" destId="{B1688DC0-3456-42C9-8199-4D6C362A66EB}" srcOrd="5" destOrd="0" presId="urn:microsoft.com/office/officeart/2005/8/layout/hierarchy3"/>
    <dgm:cxn modelId="{BDA61D45-C6E2-4518-AD4F-92A098673221}" type="presParOf" srcId="{FCB1EF3E-1FE3-48AC-B87F-F02F32F22332}" destId="{1DE1EBB9-A1A1-4261-A808-BE89AF061C57}" srcOrd="4" destOrd="0" presId="urn:microsoft.com/office/officeart/2005/8/layout/hierarchy3"/>
    <dgm:cxn modelId="{D88FD968-6134-43FB-80F2-7A27D0803095}" type="presParOf" srcId="{1DE1EBB9-A1A1-4261-A808-BE89AF061C57}" destId="{30EA1D9F-3DD1-488E-9682-218241C3527A}" srcOrd="0" destOrd="0" presId="urn:microsoft.com/office/officeart/2005/8/layout/hierarchy3"/>
    <dgm:cxn modelId="{2C5D0CCF-4144-458B-8994-91EECF13F6DB}" type="presParOf" srcId="{30EA1D9F-3DD1-488E-9682-218241C3527A}" destId="{31C00012-7154-42FB-97BA-F7626F35B13E}" srcOrd="0" destOrd="0" presId="urn:microsoft.com/office/officeart/2005/8/layout/hierarchy3"/>
    <dgm:cxn modelId="{080BAB4C-1BEE-44B9-BBE5-1C4EA2E04761}" type="presParOf" srcId="{30EA1D9F-3DD1-488E-9682-218241C3527A}" destId="{DE3F1CC2-360E-40A8-A195-FFD5EC6DA5E8}" srcOrd="1" destOrd="0" presId="urn:microsoft.com/office/officeart/2005/8/layout/hierarchy3"/>
    <dgm:cxn modelId="{DB94D970-45DD-46A2-B973-A7C393DF9FB4}" type="presParOf" srcId="{1DE1EBB9-A1A1-4261-A808-BE89AF061C57}" destId="{9B3E9A7E-9A08-4847-8085-C5D907566FEB}" srcOrd="1" destOrd="0" presId="urn:microsoft.com/office/officeart/2005/8/layout/hierarchy3"/>
    <dgm:cxn modelId="{15D10DB1-AC71-40BA-B522-E703707ECF35}" type="presParOf" srcId="{9B3E9A7E-9A08-4847-8085-C5D907566FEB}" destId="{1DE45461-EB91-4C0B-A057-40BE2AE09F3B}" srcOrd="0" destOrd="0" presId="urn:microsoft.com/office/officeart/2005/8/layout/hierarchy3"/>
    <dgm:cxn modelId="{77A302D1-577A-4316-A948-882EE5654E0E}" type="presParOf" srcId="{9B3E9A7E-9A08-4847-8085-C5D907566FEB}" destId="{6B17E59E-E636-464D-9420-495309860169}" srcOrd="1" destOrd="0" presId="urn:microsoft.com/office/officeart/2005/8/layout/hierarchy3"/>
    <dgm:cxn modelId="{566F8089-6CB4-4067-93FE-7FEA400373F0}" type="presParOf" srcId="{9B3E9A7E-9A08-4847-8085-C5D907566FEB}" destId="{9EFFDC73-516F-43B2-84FB-7683716D1EF0}" srcOrd="2" destOrd="0" presId="urn:microsoft.com/office/officeart/2005/8/layout/hierarchy3"/>
    <dgm:cxn modelId="{1C2A5D4B-47D8-40FE-B333-52B6EA5CA3D8}" type="presParOf" srcId="{9B3E9A7E-9A08-4847-8085-C5D907566FEB}" destId="{58F2F7AE-83DA-41EA-8EDB-A91B88C5B5F3}" srcOrd="3" destOrd="0" presId="urn:microsoft.com/office/officeart/2005/8/layout/hierarchy3"/>
    <dgm:cxn modelId="{C56EBE28-50C0-4A6C-AFBC-61F62E8592C3}" type="presParOf" srcId="{9B3E9A7E-9A08-4847-8085-C5D907566FEB}" destId="{F0E730BB-C5D1-4EC8-8C6C-E93DCCC0EE37}" srcOrd="4" destOrd="0" presId="urn:microsoft.com/office/officeart/2005/8/layout/hierarchy3"/>
    <dgm:cxn modelId="{06AEE27D-7623-4D37-A03B-319459BFAE49}" type="presParOf" srcId="{9B3E9A7E-9A08-4847-8085-C5D907566FEB}" destId="{DA0F3CD6-0B3B-44AB-9A38-05D09CD51712}" srcOrd="5" destOrd="0" presId="urn:microsoft.com/office/officeart/2005/8/layout/hierarchy3"/>
    <dgm:cxn modelId="{DD182F27-7E44-4070-8440-A43847BA5DFB}" type="presParOf" srcId="{FCB1EF3E-1FE3-48AC-B87F-F02F32F22332}" destId="{F8EC0664-6C92-4C88-B647-11CB9B044339}" srcOrd="5" destOrd="0" presId="urn:microsoft.com/office/officeart/2005/8/layout/hierarchy3"/>
    <dgm:cxn modelId="{0A6CF621-FBBE-4BCA-838F-ECAC3ADD5FAF}" type="presParOf" srcId="{F8EC0664-6C92-4C88-B647-11CB9B044339}" destId="{1F55C113-80B4-4A9E-90CC-940A8DE279EC}" srcOrd="0" destOrd="0" presId="urn:microsoft.com/office/officeart/2005/8/layout/hierarchy3"/>
    <dgm:cxn modelId="{8E4026D3-843C-4D38-835B-35B6B8C6E3FF}" type="presParOf" srcId="{1F55C113-80B4-4A9E-90CC-940A8DE279EC}" destId="{A7F27E73-3C42-4507-BC2E-F539D25F3497}" srcOrd="0" destOrd="0" presId="urn:microsoft.com/office/officeart/2005/8/layout/hierarchy3"/>
    <dgm:cxn modelId="{F1BC42B5-D6EF-4ACD-8F54-FDBF4B36D1FE}" type="presParOf" srcId="{1F55C113-80B4-4A9E-90CC-940A8DE279EC}" destId="{F75EAE2D-CB70-4AAD-82CB-13779999EB6D}" srcOrd="1" destOrd="0" presId="urn:microsoft.com/office/officeart/2005/8/layout/hierarchy3"/>
    <dgm:cxn modelId="{FE098177-2452-4705-837E-5994B845D2DE}" type="presParOf" srcId="{F8EC0664-6C92-4C88-B647-11CB9B044339}" destId="{19AB36FC-D210-43F2-A025-EA50AC326799}" srcOrd="1" destOrd="0" presId="urn:microsoft.com/office/officeart/2005/8/layout/hierarchy3"/>
    <dgm:cxn modelId="{D3474BCF-CC2D-41E1-B08E-7B8051A87B59}" type="presParOf" srcId="{19AB36FC-D210-43F2-A025-EA50AC326799}" destId="{903B2914-82F1-4EE5-9159-01A664B5FDD8}" srcOrd="0" destOrd="0" presId="urn:microsoft.com/office/officeart/2005/8/layout/hierarchy3"/>
    <dgm:cxn modelId="{A59F2E80-16A9-414C-8D7B-CC0209B218DE}" type="presParOf" srcId="{19AB36FC-D210-43F2-A025-EA50AC326799}" destId="{6CF7EAAB-195E-4643-B309-559A4124D72A}" srcOrd="1" destOrd="0" presId="urn:microsoft.com/office/officeart/2005/8/layout/hierarchy3"/>
    <dgm:cxn modelId="{FF06540C-1590-4B68-B745-10C266F1C42C}" type="presParOf" srcId="{19AB36FC-D210-43F2-A025-EA50AC326799}" destId="{124B9308-D67C-46B0-9D45-81621745838F}" srcOrd="2" destOrd="0" presId="urn:microsoft.com/office/officeart/2005/8/layout/hierarchy3"/>
    <dgm:cxn modelId="{7E940E5C-2C04-4C5C-BF83-B6C6EF08C9E8}" type="presParOf" srcId="{19AB36FC-D210-43F2-A025-EA50AC326799}" destId="{AD9AFDDB-FBB4-43D7-A9A0-A92B2B4BFCF8}" srcOrd="3" destOrd="0" presId="urn:microsoft.com/office/officeart/2005/8/layout/hierarchy3"/>
    <dgm:cxn modelId="{193D847D-19E8-4B41-9D41-615557BF7041}" type="presParOf" srcId="{19AB36FC-D210-43F2-A025-EA50AC326799}" destId="{2D7ED266-AF9D-420F-8FCF-D7F44A1DF4E8}" srcOrd="4" destOrd="0" presId="urn:microsoft.com/office/officeart/2005/8/layout/hierarchy3"/>
    <dgm:cxn modelId="{147B3287-A1BA-4904-9E32-290B194DD7AE}" type="presParOf" srcId="{19AB36FC-D210-43F2-A025-EA50AC326799}" destId="{8C25DF4C-F346-47F4-BB42-1D1CD447B03C}" srcOrd="5" destOrd="0" presId="urn:microsoft.com/office/officeart/2005/8/layout/hierarchy3"/>
    <dgm:cxn modelId="{328EC7E8-71C3-46F3-9F63-7BC68C553F99}" type="presParOf" srcId="{FCB1EF3E-1FE3-48AC-B87F-F02F32F22332}" destId="{74A4E678-9452-4AA2-AEC2-12E35EA3063E}" srcOrd="6" destOrd="0" presId="urn:microsoft.com/office/officeart/2005/8/layout/hierarchy3"/>
    <dgm:cxn modelId="{3ED1C7B4-1391-411D-816F-FC29BC838DCA}" type="presParOf" srcId="{74A4E678-9452-4AA2-AEC2-12E35EA3063E}" destId="{830A2B83-F7BD-4F99-8CAB-3A4382DB994A}" srcOrd="0" destOrd="0" presId="urn:microsoft.com/office/officeart/2005/8/layout/hierarchy3"/>
    <dgm:cxn modelId="{2EEE4930-AD3B-42AD-980C-B720332120F9}" type="presParOf" srcId="{830A2B83-F7BD-4F99-8CAB-3A4382DB994A}" destId="{09321503-6F0D-4BA4-87BE-F6BD4A994B0A}" srcOrd="0" destOrd="0" presId="urn:microsoft.com/office/officeart/2005/8/layout/hierarchy3"/>
    <dgm:cxn modelId="{2B369275-2EE5-4733-A783-1928A6FA1591}" type="presParOf" srcId="{830A2B83-F7BD-4F99-8CAB-3A4382DB994A}" destId="{81F8FBE5-A01D-4F48-886A-67C625B3514B}" srcOrd="1" destOrd="0" presId="urn:microsoft.com/office/officeart/2005/8/layout/hierarchy3"/>
    <dgm:cxn modelId="{8E9FBFEF-E837-43BC-B2D5-34083CE139B4}" type="presParOf" srcId="{74A4E678-9452-4AA2-AEC2-12E35EA3063E}" destId="{441139C1-D1AF-4E0C-89A7-5661760F53BB}" srcOrd="1" destOrd="0" presId="urn:microsoft.com/office/officeart/2005/8/layout/hierarchy3"/>
    <dgm:cxn modelId="{FFB40CB1-A1A7-425B-9C93-290E01F519D8}" type="presParOf" srcId="{441139C1-D1AF-4E0C-89A7-5661760F53BB}" destId="{2216E0A4-EA7C-43E1-95E5-61EDA858376C}" srcOrd="0" destOrd="0" presId="urn:microsoft.com/office/officeart/2005/8/layout/hierarchy3"/>
    <dgm:cxn modelId="{CEE629E7-45ED-41D7-B015-6CADFFDE5029}" type="presParOf" srcId="{441139C1-D1AF-4E0C-89A7-5661760F53BB}" destId="{2708AD22-5A0E-493C-A048-41E1D3DC81D5}" srcOrd="1" destOrd="0" presId="urn:microsoft.com/office/officeart/2005/8/layout/hierarchy3"/>
    <dgm:cxn modelId="{95B6417B-0D88-45D4-909F-63198AF1A659}" type="presParOf" srcId="{441139C1-D1AF-4E0C-89A7-5661760F53BB}" destId="{2D5DE9ED-AB8B-4F85-9483-6793C9629AD1}" srcOrd="2" destOrd="0" presId="urn:microsoft.com/office/officeart/2005/8/layout/hierarchy3"/>
    <dgm:cxn modelId="{80DA8DC1-35D4-4FB5-9CF4-40ED74CFA613}" type="presParOf" srcId="{441139C1-D1AF-4E0C-89A7-5661760F53BB}" destId="{F4E727A4-A237-49A5-A068-C45736CE4821}" srcOrd="3" destOrd="0" presId="urn:microsoft.com/office/officeart/2005/8/layout/hierarchy3"/>
    <dgm:cxn modelId="{35464D58-3114-4204-9E4A-76952E2DFCB1}" type="presParOf" srcId="{441139C1-D1AF-4E0C-89A7-5661760F53BB}" destId="{99EC9F77-C6CC-4CCA-815D-DDDB71A427FA}" srcOrd="4" destOrd="0" presId="urn:microsoft.com/office/officeart/2005/8/layout/hierarchy3"/>
    <dgm:cxn modelId="{74D162C0-79CB-446F-BCB1-C3F791FE9C88}" type="presParOf" srcId="{441139C1-D1AF-4E0C-89A7-5661760F53BB}" destId="{BA9CB3EF-C0E3-4A76-8EE1-D3B146BAF485}"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535A0C-8A37-4F30-A03D-C3130C9D9A09}"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s-CO"/>
        </a:p>
      </dgm:t>
    </dgm:pt>
    <dgm:pt modelId="{838784EA-2ED4-4979-B896-5D8F1F4CE7AF}">
      <dgm:prSet custT="1"/>
      <dgm:spPr/>
      <dgm:t>
        <a:bodyPr/>
        <a:lstStyle/>
        <a:p>
          <a:pPr rtl="0"/>
          <a:r>
            <a:rPr lang="es-CO" sz="1600">
              <a:solidFill>
                <a:schemeClr val="tx1"/>
              </a:solidFill>
            </a:rPr>
            <a:t>Edificios</a:t>
          </a:r>
        </a:p>
      </dgm:t>
    </dgm:pt>
    <dgm:pt modelId="{5A35A326-A11A-438B-B662-4D976DBF32A9}" type="parTrans" cxnId="{3F9DDDE4-864D-490C-972A-1ABEF17C0A2F}">
      <dgm:prSet/>
      <dgm:spPr/>
      <dgm:t>
        <a:bodyPr/>
        <a:lstStyle/>
        <a:p>
          <a:endParaRPr lang="es-CO" sz="2000"/>
        </a:p>
      </dgm:t>
    </dgm:pt>
    <dgm:pt modelId="{3C2C7D56-2B23-4EB0-B34A-9D4C96555DC3}" type="sibTrans" cxnId="{3F9DDDE4-864D-490C-972A-1ABEF17C0A2F}">
      <dgm:prSet/>
      <dgm:spPr/>
      <dgm:t>
        <a:bodyPr/>
        <a:lstStyle/>
        <a:p>
          <a:endParaRPr lang="es-CO" sz="2000"/>
        </a:p>
      </dgm:t>
    </dgm:pt>
    <dgm:pt modelId="{8721F191-6153-44B3-A282-7ED188406604}">
      <dgm:prSet custT="1"/>
      <dgm:spPr/>
      <dgm:t>
        <a:bodyPr/>
        <a:lstStyle/>
        <a:p>
          <a:pPr rtl="0"/>
          <a:r>
            <a:rPr lang="es-CO" sz="1600">
              <a:solidFill>
                <a:schemeClr val="tx1"/>
              </a:solidFill>
            </a:rPr>
            <a:t>Equipos</a:t>
          </a:r>
        </a:p>
      </dgm:t>
    </dgm:pt>
    <dgm:pt modelId="{BEB3F2D6-A582-49B7-8E78-C885DCE4F681}" type="parTrans" cxnId="{0D469CAD-DBE7-49F6-BB27-6B72F4CCF4F5}">
      <dgm:prSet/>
      <dgm:spPr/>
      <dgm:t>
        <a:bodyPr/>
        <a:lstStyle/>
        <a:p>
          <a:endParaRPr lang="es-CO" sz="2000"/>
        </a:p>
      </dgm:t>
    </dgm:pt>
    <dgm:pt modelId="{83A5DCA7-BF1E-4104-AB72-F2CD60217480}" type="sibTrans" cxnId="{0D469CAD-DBE7-49F6-BB27-6B72F4CCF4F5}">
      <dgm:prSet/>
      <dgm:spPr/>
      <dgm:t>
        <a:bodyPr/>
        <a:lstStyle/>
        <a:p>
          <a:endParaRPr lang="es-CO" sz="2000"/>
        </a:p>
      </dgm:t>
    </dgm:pt>
    <dgm:pt modelId="{00B343D1-496F-47DF-A014-AFAD0AED229B}">
      <dgm:prSet custT="1"/>
      <dgm:spPr/>
      <dgm:t>
        <a:bodyPr/>
        <a:lstStyle/>
        <a:p>
          <a:pPr rtl="0"/>
          <a:r>
            <a:rPr lang="es-CO" sz="1600">
              <a:solidFill>
                <a:schemeClr val="tx1"/>
              </a:solidFill>
            </a:rPr>
            <a:t>Vehículos</a:t>
          </a:r>
        </a:p>
      </dgm:t>
    </dgm:pt>
    <dgm:pt modelId="{33AC73C4-1A6A-4530-BE59-1777244A12B9}" type="parTrans" cxnId="{AA31F54C-015B-4684-ACE3-984DF57BCF84}">
      <dgm:prSet/>
      <dgm:spPr/>
      <dgm:t>
        <a:bodyPr/>
        <a:lstStyle/>
        <a:p>
          <a:endParaRPr lang="es-CO" sz="2000"/>
        </a:p>
      </dgm:t>
    </dgm:pt>
    <dgm:pt modelId="{332414C7-77CC-4413-87A3-D49BAAF38848}" type="sibTrans" cxnId="{AA31F54C-015B-4684-ACE3-984DF57BCF84}">
      <dgm:prSet/>
      <dgm:spPr/>
      <dgm:t>
        <a:bodyPr/>
        <a:lstStyle/>
        <a:p>
          <a:endParaRPr lang="es-CO" sz="2000"/>
        </a:p>
      </dgm:t>
    </dgm:pt>
    <dgm:pt modelId="{3331B704-3318-400E-86FF-AB5D8063A329}">
      <dgm:prSet custT="1"/>
      <dgm:spPr/>
      <dgm:t>
        <a:bodyPr/>
        <a:lstStyle/>
        <a:p>
          <a:pPr rtl="0"/>
          <a:r>
            <a:rPr lang="es-CO" sz="1600">
              <a:solidFill>
                <a:schemeClr val="tx1"/>
              </a:solidFill>
            </a:rPr>
            <a:t>Materias Primas</a:t>
          </a:r>
        </a:p>
      </dgm:t>
    </dgm:pt>
    <dgm:pt modelId="{FFE78B47-C598-43F2-95C4-7EDB61B3CDAD}" type="parTrans" cxnId="{D6185FD0-0973-4B77-867A-7BA68FE7749C}">
      <dgm:prSet/>
      <dgm:spPr/>
      <dgm:t>
        <a:bodyPr/>
        <a:lstStyle/>
        <a:p>
          <a:endParaRPr lang="es-CO" sz="2000"/>
        </a:p>
      </dgm:t>
    </dgm:pt>
    <dgm:pt modelId="{519DDD97-E2E8-4DB1-A90F-0FB15ACA22C5}" type="sibTrans" cxnId="{D6185FD0-0973-4B77-867A-7BA68FE7749C}">
      <dgm:prSet/>
      <dgm:spPr/>
      <dgm:t>
        <a:bodyPr/>
        <a:lstStyle/>
        <a:p>
          <a:endParaRPr lang="es-CO" sz="2000"/>
        </a:p>
      </dgm:t>
    </dgm:pt>
    <dgm:pt modelId="{C9923C28-029A-468B-BD81-4B78C1267D25}">
      <dgm:prSet custT="1"/>
      <dgm:spPr/>
      <dgm:t>
        <a:bodyPr/>
        <a:lstStyle/>
        <a:p>
          <a:pPr rtl="0"/>
          <a:r>
            <a:rPr lang="es-CO" sz="1600">
              <a:solidFill>
                <a:schemeClr val="tx1"/>
              </a:solidFill>
            </a:rPr>
            <a:t>Maquinaria</a:t>
          </a:r>
        </a:p>
      </dgm:t>
    </dgm:pt>
    <dgm:pt modelId="{D39C2C46-96D4-4102-9E13-275FBDB85CEF}" type="parTrans" cxnId="{894356E3-2B6F-473B-9F0A-2E9256647E53}">
      <dgm:prSet/>
      <dgm:spPr/>
      <dgm:t>
        <a:bodyPr/>
        <a:lstStyle/>
        <a:p>
          <a:endParaRPr lang="es-CO" sz="2000"/>
        </a:p>
      </dgm:t>
    </dgm:pt>
    <dgm:pt modelId="{CEEE8B1E-51AA-46AB-92C1-01D8881D1D41}" type="sibTrans" cxnId="{894356E3-2B6F-473B-9F0A-2E9256647E53}">
      <dgm:prSet/>
      <dgm:spPr/>
      <dgm:t>
        <a:bodyPr/>
        <a:lstStyle/>
        <a:p>
          <a:endParaRPr lang="es-CO" sz="2000"/>
        </a:p>
      </dgm:t>
    </dgm:pt>
    <dgm:pt modelId="{F2828105-31C8-4B10-AD4F-F110B39EDBA9}">
      <dgm:prSet custT="1"/>
      <dgm:spPr/>
      <dgm:t>
        <a:bodyPr/>
        <a:lstStyle/>
        <a:p>
          <a:pPr rtl="0"/>
          <a:r>
            <a:rPr lang="es-CO" sz="1600">
              <a:solidFill>
                <a:schemeClr val="tx1"/>
              </a:solidFill>
            </a:rPr>
            <a:t>Terrenos</a:t>
          </a:r>
        </a:p>
      </dgm:t>
    </dgm:pt>
    <dgm:pt modelId="{2F260443-D934-4B5E-8504-7D3195E01A51}" type="parTrans" cxnId="{94CD3859-4472-48F1-8947-5D5ABB224FE3}">
      <dgm:prSet/>
      <dgm:spPr/>
      <dgm:t>
        <a:bodyPr/>
        <a:lstStyle/>
        <a:p>
          <a:endParaRPr lang="es-CO" sz="2000"/>
        </a:p>
      </dgm:t>
    </dgm:pt>
    <dgm:pt modelId="{60F7FCD5-2B9F-4A97-B085-8CDC2AA397D8}" type="sibTrans" cxnId="{94CD3859-4472-48F1-8947-5D5ABB224FE3}">
      <dgm:prSet/>
      <dgm:spPr/>
      <dgm:t>
        <a:bodyPr/>
        <a:lstStyle/>
        <a:p>
          <a:endParaRPr lang="es-CO" sz="2000"/>
        </a:p>
      </dgm:t>
    </dgm:pt>
    <dgm:pt modelId="{A90B3A89-98A7-4D83-B2E9-3C7CF5BC1023}" type="pres">
      <dgm:prSet presAssocID="{E5535A0C-8A37-4F30-A03D-C3130C9D9A09}" presName="Name0" presStyleCnt="0">
        <dgm:presLayoutVars>
          <dgm:dir/>
          <dgm:resizeHandles val="exact"/>
        </dgm:presLayoutVars>
      </dgm:prSet>
      <dgm:spPr/>
    </dgm:pt>
    <dgm:pt modelId="{EB531183-4178-473A-938F-B591F0E200C9}" type="pres">
      <dgm:prSet presAssocID="{838784EA-2ED4-4979-B896-5D8F1F4CE7AF}" presName="Name5" presStyleLbl="vennNode1" presStyleIdx="0" presStyleCnt="6" custScaleY="128869" custLinFactNeighborY="-1259">
        <dgm:presLayoutVars>
          <dgm:bulletEnabled val="1"/>
        </dgm:presLayoutVars>
      </dgm:prSet>
      <dgm:spPr/>
    </dgm:pt>
    <dgm:pt modelId="{F01FE603-499A-42E6-A947-AACF04233428}" type="pres">
      <dgm:prSet presAssocID="{3C2C7D56-2B23-4EB0-B34A-9D4C96555DC3}" presName="space" presStyleCnt="0"/>
      <dgm:spPr/>
    </dgm:pt>
    <dgm:pt modelId="{EF738A9D-F2C4-45F7-9441-6FCE389B1508}" type="pres">
      <dgm:prSet presAssocID="{F2828105-31C8-4B10-AD4F-F110B39EDBA9}" presName="Name5" presStyleLbl="vennNode1" presStyleIdx="1" presStyleCnt="6" custScaleY="128869" custLinFactNeighborY="-1259">
        <dgm:presLayoutVars>
          <dgm:bulletEnabled val="1"/>
        </dgm:presLayoutVars>
      </dgm:prSet>
      <dgm:spPr/>
    </dgm:pt>
    <dgm:pt modelId="{855430A2-B631-4116-84F2-EC206653776B}" type="pres">
      <dgm:prSet presAssocID="{60F7FCD5-2B9F-4A97-B085-8CDC2AA397D8}" presName="space" presStyleCnt="0"/>
      <dgm:spPr/>
    </dgm:pt>
    <dgm:pt modelId="{3E919B76-942D-4F6F-B169-76EAC7D8B59F}" type="pres">
      <dgm:prSet presAssocID="{C9923C28-029A-468B-BD81-4B78C1267D25}" presName="Name5" presStyleLbl="vennNode1" presStyleIdx="2" presStyleCnt="6" custScaleY="128869" custLinFactNeighborY="-1259">
        <dgm:presLayoutVars>
          <dgm:bulletEnabled val="1"/>
        </dgm:presLayoutVars>
      </dgm:prSet>
      <dgm:spPr/>
    </dgm:pt>
    <dgm:pt modelId="{1A7F211E-B739-4DDE-BB8D-2BA2CB820139}" type="pres">
      <dgm:prSet presAssocID="{CEEE8B1E-51AA-46AB-92C1-01D8881D1D41}" presName="space" presStyleCnt="0"/>
      <dgm:spPr/>
    </dgm:pt>
    <dgm:pt modelId="{C9907BCB-95FD-4905-B7BF-910E33C154A6}" type="pres">
      <dgm:prSet presAssocID="{8721F191-6153-44B3-A282-7ED188406604}" presName="Name5" presStyleLbl="vennNode1" presStyleIdx="3" presStyleCnt="6" custScaleY="128869" custLinFactNeighborY="-1259">
        <dgm:presLayoutVars>
          <dgm:bulletEnabled val="1"/>
        </dgm:presLayoutVars>
      </dgm:prSet>
      <dgm:spPr/>
    </dgm:pt>
    <dgm:pt modelId="{501E1462-5B57-406A-80ED-0ED25B70792B}" type="pres">
      <dgm:prSet presAssocID="{83A5DCA7-BF1E-4104-AB72-F2CD60217480}" presName="space" presStyleCnt="0"/>
      <dgm:spPr/>
    </dgm:pt>
    <dgm:pt modelId="{DCB73BD1-F449-4F63-9FC5-BA3E5DA5F761}" type="pres">
      <dgm:prSet presAssocID="{00B343D1-496F-47DF-A014-AFAD0AED229B}" presName="Name5" presStyleLbl="vennNode1" presStyleIdx="4" presStyleCnt="6" custScaleY="128869" custLinFactNeighborY="-1259">
        <dgm:presLayoutVars>
          <dgm:bulletEnabled val="1"/>
        </dgm:presLayoutVars>
      </dgm:prSet>
      <dgm:spPr/>
    </dgm:pt>
    <dgm:pt modelId="{9AB93DD7-452B-4E64-837B-F0E389472F86}" type="pres">
      <dgm:prSet presAssocID="{332414C7-77CC-4413-87A3-D49BAAF38848}" presName="space" presStyleCnt="0"/>
      <dgm:spPr/>
    </dgm:pt>
    <dgm:pt modelId="{CB6B402D-82FC-4EEA-958C-9FFDFE817A65}" type="pres">
      <dgm:prSet presAssocID="{3331B704-3318-400E-86FF-AB5D8063A329}" presName="Name5" presStyleLbl="vennNode1" presStyleIdx="5" presStyleCnt="6" custScaleY="128869" custLinFactNeighborY="-1259">
        <dgm:presLayoutVars>
          <dgm:bulletEnabled val="1"/>
        </dgm:presLayoutVars>
      </dgm:prSet>
      <dgm:spPr/>
    </dgm:pt>
  </dgm:ptLst>
  <dgm:cxnLst>
    <dgm:cxn modelId="{DA58A00F-D10E-41D5-B669-AD414C49112C}" type="presOf" srcId="{00B343D1-496F-47DF-A014-AFAD0AED229B}" destId="{DCB73BD1-F449-4F63-9FC5-BA3E5DA5F761}" srcOrd="0" destOrd="0" presId="urn:microsoft.com/office/officeart/2005/8/layout/venn3"/>
    <dgm:cxn modelId="{93205635-FA22-4B99-92A8-6F63608E03D2}" type="presOf" srcId="{3331B704-3318-400E-86FF-AB5D8063A329}" destId="{CB6B402D-82FC-4EEA-958C-9FFDFE817A65}" srcOrd="0" destOrd="0" presId="urn:microsoft.com/office/officeart/2005/8/layout/venn3"/>
    <dgm:cxn modelId="{AA31F54C-015B-4684-ACE3-984DF57BCF84}" srcId="{E5535A0C-8A37-4F30-A03D-C3130C9D9A09}" destId="{00B343D1-496F-47DF-A014-AFAD0AED229B}" srcOrd="4" destOrd="0" parTransId="{33AC73C4-1A6A-4530-BE59-1777244A12B9}" sibTransId="{332414C7-77CC-4413-87A3-D49BAAF38848}"/>
    <dgm:cxn modelId="{94CD3859-4472-48F1-8947-5D5ABB224FE3}" srcId="{E5535A0C-8A37-4F30-A03D-C3130C9D9A09}" destId="{F2828105-31C8-4B10-AD4F-F110B39EDBA9}" srcOrd="1" destOrd="0" parTransId="{2F260443-D934-4B5E-8504-7D3195E01A51}" sibTransId="{60F7FCD5-2B9F-4A97-B085-8CDC2AA397D8}"/>
    <dgm:cxn modelId="{0FF16B7A-996C-4C75-9D2D-2DBD5CD8FCF1}" type="presOf" srcId="{8721F191-6153-44B3-A282-7ED188406604}" destId="{C9907BCB-95FD-4905-B7BF-910E33C154A6}" srcOrd="0" destOrd="0" presId="urn:microsoft.com/office/officeart/2005/8/layout/venn3"/>
    <dgm:cxn modelId="{0D469CAD-DBE7-49F6-BB27-6B72F4CCF4F5}" srcId="{E5535A0C-8A37-4F30-A03D-C3130C9D9A09}" destId="{8721F191-6153-44B3-A282-7ED188406604}" srcOrd="3" destOrd="0" parTransId="{BEB3F2D6-A582-49B7-8E78-C885DCE4F681}" sibTransId="{83A5DCA7-BF1E-4104-AB72-F2CD60217480}"/>
    <dgm:cxn modelId="{F693B0C1-3ADF-4A0D-A73D-C5173A7B046C}" type="presOf" srcId="{838784EA-2ED4-4979-B896-5D8F1F4CE7AF}" destId="{EB531183-4178-473A-938F-B591F0E200C9}" srcOrd="0" destOrd="0" presId="urn:microsoft.com/office/officeart/2005/8/layout/venn3"/>
    <dgm:cxn modelId="{E31571C2-5D40-4B68-AF98-55E424320B61}" type="presOf" srcId="{E5535A0C-8A37-4F30-A03D-C3130C9D9A09}" destId="{A90B3A89-98A7-4D83-B2E9-3C7CF5BC1023}" srcOrd="0" destOrd="0" presId="urn:microsoft.com/office/officeart/2005/8/layout/venn3"/>
    <dgm:cxn modelId="{D6185FD0-0973-4B77-867A-7BA68FE7749C}" srcId="{E5535A0C-8A37-4F30-A03D-C3130C9D9A09}" destId="{3331B704-3318-400E-86FF-AB5D8063A329}" srcOrd="5" destOrd="0" parTransId="{FFE78B47-C598-43F2-95C4-7EDB61B3CDAD}" sibTransId="{519DDD97-E2E8-4DB1-A90F-0FB15ACA22C5}"/>
    <dgm:cxn modelId="{894356E3-2B6F-473B-9F0A-2E9256647E53}" srcId="{E5535A0C-8A37-4F30-A03D-C3130C9D9A09}" destId="{C9923C28-029A-468B-BD81-4B78C1267D25}" srcOrd="2" destOrd="0" parTransId="{D39C2C46-96D4-4102-9E13-275FBDB85CEF}" sibTransId="{CEEE8B1E-51AA-46AB-92C1-01D8881D1D41}"/>
    <dgm:cxn modelId="{3F9DDDE4-864D-490C-972A-1ABEF17C0A2F}" srcId="{E5535A0C-8A37-4F30-A03D-C3130C9D9A09}" destId="{838784EA-2ED4-4979-B896-5D8F1F4CE7AF}" srcOrd="0" destOrd="0" parTransId="{5A35A326-A11A-438B-B662-4D976DBF32A9}" sibTransId="{3C2C7D56-2B23-4EB0-B34A-9D4C96555DC3}"/>
    <dgm:cxn modelId="{5CACDFED-E15E-478E-8E6B-488C607E5E53}" type="presOf" srcId="{F2828105-31C8-4B10-AD4F-F110B39EDBA9}" destId="{EF738A9D-F2C4-45F7-9441-6FCE389B1508}" srcOrd="0" destOrd="0" presId="urn:microsoft.com/office/officeart/2005/8/layout/venn3"/>
    <dgm:cxn modelId="{25348DF9-36FA-4AD1-B734-BD83FC4BC039}" type="presOf" srcId="{C9923C28-029A-468B-BD81-4B78C1267D25}" destId="{3E919B76-942D-4F6F-B169-76EAC7D8B59F}" srcOrd="0" destOrd="0" presId="urn:microsoft.com/office/officeart/2005/8/layout/venn3"/>
    <dgm:cxn modelId="{ED918EB7-291F-4A7B-B069-D905648D9959}" type="presParOf" srcId="{A90B3A89-98A7-4D83-B2E9-3C7CF5BC1023}" destId="{EB531183-4178-473A-938F-B591F0E200C9}" srcOrd="0" destOrd="0" presId="urn:microsoft.com/office/officeart/2005/8/layout/venn3"/>
    <dgm:cxn modelId="{5C25F44E-277F-49F2-8249-400BB9AE5D6A}" type="presParOf" srcId="{A90B3A89-98A7-4D83-B2E9-3C7CF5BC1023}" destId="{F01FE603-499A-42E6-A947-AACF04233428}" srcOrd="1" destOrd="0" presId="urn:microsoft.com/office/officeart/2005/8/layout/venn3"/>
    <dgm:cxn modelId="{F694C823-FF54-4282-B8DB-0B6AD048326A}" type="presParOf" srcId="{A90B3A89-98A7-4D83-B2E9-3C7CF5BC1023}" destId="{EF738A9D-F2C4-45F7-9441-6FCE389B1508}" srcOrd="2" destOrd="0" presId="urn:microsoft.com/office/officeart/2005/8/layout/venn3"/>
    <dgm:cxn modelId="{52F86A3B-EE83-435F-A4CE-2D931C825AAF}" type="presParOf" srcId="{A90B3A89-98A7-4D83-B2E9-3C7CF5BC1023}" destId="{855430A2-B631-4116-84F2-EC206653776B}" srcOrd="3" destOrd="0" presId="urn:microsoft.com/office/officeart/2005/8/layout/venn3"/>
    <dgm:cxn modelId="{015F96F4-CF4A-44BF-A13A-4A2A1D664B30}" type="presParOf" srcId="{A90B3A89-98A7-4D83-B2E9-3C7CF5BC1023}" destId="{3E919B76-942D-4F6F-B169-76EAC7D8B59F}" srcOrd="4" destOrd="0" presId="urn:microsoft.com/office/officeart/2005/8/layout/venn3"/>
    <dgm:cxn modelId="{23340679-323A-479F-A302-68C9C0A9A37D}" type="presParOf" srcId="{A90B3A89-98A7-4D83-B2E9-3C7CF5BC1023}" destId="{1A7F211E-B739-4DDE-BB8D-2BA2CB820139}" srcOrd="5" destOrd="0" presId="urn:microsoft.com/office/officeart/2005/8/layout/venn3"/>
    <dgm:cxn modelId="{3C237C9A-CCF1-4432-ADA1-A03283904511}" type="presParOf" srcId="{A90B3A89-98A7-4D83-B2E9-3C7CF5BC1023}" destId="{C9907BCB-95FD-4905-B7BF-910E33C154A6}" srcOrd="6" destOrd="0" presId="urn:microsoft.com/office/officeart/2005/8/layout/venn3"/>
    <dgm:cxn modelId="{BB1616F7-50B6-4BD9-94EF-2C6C103A6294}" type="presParOf" srcId="{A90B3A89-98A7-4D83-B2E9-3C7CF5BC1023}" destId="{501E1462-5B57-406A-80ED-0ED25B70792B}" srcOrd="7" destOrd="0" presId="urn:microsoft.com/office/officeart/2005/8/layout/venn3"/>
    <dgm:cxn modelId="{FC688CCE-8F82-4FF4-98F4-4AFF7459F1A5}" type="presParOf" srcId="{A90B3A89-98A7-4D83-B2E9-3C7CF5BC1023}" destId="{DCB73BD1-F449-4F63-9FC5-BA3E5DA5F761}" srcOrd="8" destOrd="0" presId="urn:microsoft.com/office/officeart/2005/8/layout/venn3"/>
    <dgm:cxn modelId="{C64A2FC4-E7BA-43E1-8E4C-9BCD31857B2C}" type="presParOf" srcId="{A90B3A89-98A7-4D83-B2E9-3C7CF5BC1023}" destId="{9AB93DD7-452B-4E64-837B-F0E389472F86}" srcOrd="9" destOrd="0" presId="urn:microsoft.com/office/officeart/2005/8/layout/venn3"/>
    <dgm:cxn modelId="{C8A77842-A467-46D9-B3CC-D8FFFCBA0FB4}" type="presParOf" srcId="{A90B3A89-98A7-4D83-B2E9-3C7CF5BC1023}" destId="{CB6B402D-82FC-4EEA-958C-9FFDFE817A65}"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535A0C-8A37-4F30-A03D-C3130C9D9A09}" type="doc">
      <dgm:prSet loTypeId="urn:microsoft.com/office/officeart/2005/8/layout/chart3" loCatId="relationship" qsTypeId="urn:microsoft.com/office/officeart/2005/8/quickstyle/simple1" qsCatId="simple" csTypeId="urn:microsoft.com/office/officeart/2005/8/colors/accent1_2" csCatId="accent1" phldr="1"/>
      <dgm:spPr/>
      <dgm:t>
        <a:bodyPr/>
        <a:lstStyle/>
        <a:p>
          <a:endParaRPr lang="es-CO"/>
        </a:p>
      </dgm:t>
    </dgm:pt>
    <dgm:pt modelId="{838784EA-2ED4-4979-B896-5D8F1F4CE7AF}">
      <dgm:prSet custT="1"/>
      <dgm:spPr/>
      <dgm:t>
        <a:bodyPr/>
        <a:lstStyle/>
        <a:p>
          <a:pPr rtl="0"/>
          <a:r>
            <a:rPr lang="es-CO" sz="1400">
              <a:solidFill>
                <a:schemeClr val="tx1"/>
              </a:solidFill>
            </a:rPr>
            <a:t>Dinero en efectivo</a:t>
          </a:r>
        </a:p>
      </dgm:t>
    </dgm:pt>
    <dgm:pt modelId="{5A35A326-A11A-438B-B662-4D976DBF32A9}" type="parTrans" cxnId="{3F9DDDE4-864D-490C-972A-1ABEF17C0A2F}">
      <dgm:prSet/>
      <dgm:spPr/>
      <dgm:t>
        <a:bodyPr/>
        <a:lstStyle/>
        <a:p>
          <a:endParaRPr lang="es-CO"/>
        </a:p>
      </dgm:t>
    </dgm:pt>
    <dgm:pt modelId="{3C2C7D56-2B23-4EB0-B34A-9D4C96555DC3}" type="sibTrans" cxnId="{3F9DDDE4-864D-490C-972A-1ABEF17C0A2F}">
      <dgm:prSet/>
      <dgm:spPr/>
      <dgm:t>
        <a:bodyPr/>
        <a:lstStyle/>
        <a:p>
          <a:endParaRPr lang="es-CO"/>
        </a:p>
      </dgm:t>
    </dgm:pt>
    <dgm:pt modelId="{8721F191-6153-44B3-A282-7ED188406604}">
      <dgm:prSet custT="1"/>
      <dgm:spPr/>
      <dgm:t>
        <a:bodyPr/>
        <a:lstStyle/>
        <a:p>
          <a:pPr rtl="0"/>
          <a:r>
            <a:rPr lang="es-CO" sz="1400">
              <a:solidFill>
                <a:schemeClr val="tx1"/>
              </a:solidFill>
            </a:rPr>
            <a:t>Créditos</a:t>
          </a:r>
        </a:p>
      </dgm:t>
    </dgm:pt>
    <dgm:pt modelId="{BEB3F2D6-A582-49B7-8E78-C885DCE4F681}" type="parTrans" cxnId="{0D469CAD-DBE7-49F6-BB27-6B72F4CCF4F5}">
      <dgm:prSet/>
      <dgm:spPr/>
      <dgm:t>
        <a:bodyPr/>
        <a:lstStyle/>
        <a:p>
          <a:endParaRPr lang="es-CO"/>
        </a:p>
      </dgm:t>
    </dgm:pt>
    <dgm:pt modelId="{83A5DCA7-BF1E-4104-AB72-F2CD60217480}" type="sibTrans" cxnId="{0D469CAD-DBE7-49F6-BB27-6B72F4CCF4F5}">
      <dgm:prSet/>
      <dgm:spPr/>
      <dgm:t>
        <a:bodyPr/>
        <a:lstStyle/>
        <a:p>
          <a:endParaRPr lang="es-CO"/>
        </a:p>
      </dgm:t>
    </dgm:pt>
    <dgm:pt modelId="{00B343D1-496F-47DF-A014-AFAD0AED229B}">
      <dgm:prSet custT="1"/>
      <dgm:spPr/>
      <dgm:t>
        <a:bodyPr/>
        <a:lstStyle/>
        <a:p>
          <a:pPr rtl="0"/>
          <a:r>
            <a:rPr lang="es-CO" sz="1400">
              <a:solidFill>
                <a:schemeClr val="tx1"/>
              </a:solidFill>
            </a:rPr>
            <a:t>Inversiones</a:t>
          </a:r>
        </a:p>
      </dgm:t>
    </dgm:pt>
    <dgm:pt modelId="{33AC73C4-1A6A-4530-BE59-1777244A12B9}" type="parTrans" cxnId="{AA31F54C-015B-4684-ACE3-984DF57BCF84}">
      <dgm:prSet/>
      <dgm:spPr/>
      <dgm:t>
        <a:bodyPr/>
        <a:lstStyle/>
        <a:p>
          <a:endParaRPr lang="es-CO"/>
        </a:p>
      </dgm:t>
    </dgm:pt>
    <dgm:pt modelId="{332414C7-77CC-4413-87A3-D49BAAF38848}" type="sibTrans" cxnId="{AA31F54C-015B-4684-ACE3-984DF57BCF84}">
      <dgm:prSet/>
      <dgm:spPr/>
      <dgm:t>
        <a:bodyPr/>
        <a:lstStyle/>
        <a:p>
          <a:endParaRPr lang="es-CO"/>
        </a:p>
      </dgm:t>
    </dgm:pt>
    <dgm:pt modelId="{C9923C28-029A-468B-BD81-4B78C1267D25}">
      <dgm:prSet custT="1"/>
      <dgm:spPr/>
      <dgm:t>
        <a:bodyPr/>
        <a:lstStyle/>
        <a:p>
          <a:pPr rtl="0"/>
          <a:r>
            <a:rPr lang="es-CO" sz="1400">
              <a:solidFill>
                <a:schemeClr val="tx1"/>
              </a:solidFill>
            </a:rPr>
            <a:t>Acciones</a:t>
          </a:r>
        </a:p>
      </dgm:t>
    </dgm:pt>
    <dgm:pt modelId="{D39C2C46-96D4-4102-9E13-275FBDB85CEF}" type="parTrans" cxnId="{894356E3-2B6F-473B-9F0A-2E9256647E53}">
      <dgm:prSet/>
      <dgm:spPr/>
      <dgm:t>
        <a:bodyPr/>
        <a:lstStyle/>
        <a:p>
          <a:endParaRPr lang="es-CO"/>
        </a:p>
      </dgm:t>
    </dgm:pt>
    <dgm:pt modelId="{CEEE8B1E-51AA-46AB-92C1-01D8881D1D41}" type="sibTrans" cxnId="{894356E3-2B6F-473B-9F0A-2E9256647E53}">
      <dgm:prSet/>
      <dgm:spPr/>
      <dgm:t>
        <a:bodyPr/>
        <a:lstStyle/>
        <a:p>
          <a:endParaRPr lang="es-CO"/>
        </a:p>
      </dgm:t>
    </dgm:pt>
    <dgm:pt modelId="{F2828105-31C8-4B10-AD4F-F110B39EDBA9}">
      <dgm:prSet custT="1"/>
      <dgm:spPr/>
      <dgm:t>
        <a:bodyPr/>
        <a:lstStyle/>
        <a:p>
          <a:pPr rtl="0"/>
          <a:r>
            <a:rPr lang="es-CO" sz="1400">
              <a:solidFill>
                <a:schemeClr val="tx1"/>
              </a:solidFill>
            </a:rPr>
            <a:t>Dinero en bancos</a:t>
          </a:r>
        </a:p>
      </dgm:t>
    </dgm:pt>
    <dgm:pt modelId="{2F260443-D934-4B5E-8504-7D3195E01A51}" type="parTrans" cxnId="{94CD3859-4472-48F1-8947-5D5ABB224FE3}">
      <dgm:prSet/>
      <dgm:spPr/>
      <dgm:t>
        <a:bodyPr/>
        <a:lstStyle/>
        <a:p>
          <a:endParaRPr lang="es-CO"/>
        </a:p>
      </dgm:t>
    </dgm:pt>
    <dgm:pt modelId="{60F7FCD5-2B9F-4A97-B085-8CDC2AA397D8}" type="sibTrans" cxnId="{94CD3859-4472-48F1-8947-5D5ABB224FE3}">
      <dgm:prSet/>
      <dgm:spPr/>
      <dgm:t>
        <a:bodyPr/>
        <a:lstStyle/>
        <a:p>
          <a:endParaRPr lang="es-CO"/>
        </a:p>
      </dgm:t>
    </dgm:pt>
    <dgm:pt modelId="{F6676F0D-F67D-45D8-9B79-1D41A1697B93}">
      <dgm:prSet custT="1"/>
      <dgm:spPr/>
      <dgm:t>
        <a:bodyPr/>
        <a:lstStyle/>
        <a:p>
          <a:pPr rtl="0"/>
          <a:r>
            <a:rPr lang="es-CO" sz="1400">
              <a:solidFill>
                <a:schemeClr val="tx1"/>
              </a:solidFill>
            </a:rPr>
            <a:t>Utilidades</a:t>
          </a:r>
        </a:p>
      </dgm:t>
    </dgm:pt>
    <dgm:pt modelId="{81D8AE6B-1E68-4E18-9650-5442AF49B244}" type="parTrans" cxnId="{60BFE126-B188-4835-A6AD-09063A75BF37}">
      <dgm:prSet/>
      <dgm:spPr/>
      <dgm:t>
        <a:bodyPr/>
        <a:lstStyle/>
        <a:p>
          <a:endParaRPr lang="es-CO"/>
        </a:p>
      </dgm:t>
    </dgm:pt>
    <dgm:pt modelId="{5B9CBD0B-C705-4BAA-B3C0-6DB0A3BF84D2}" type="sibTrans" cxnId="{60BFE126-B188-4835-A6AD-09063A75BF37}">
      <dgm:prSet/>
      <dgm:spPr/>
      <dgm:t>
        <a:bodyPr/>
        <a:lstStyle/>
        <a:p>
          <a:endParaRPr lang="es-CO"/>
        </a:p>
      </dgm:t>
    </dgm:pt>
    <dgm:pt modelId="{B6B1C7B9-9141-4D69-B030-82ECA0E87CCA}" type="pres">
      <dgm:prSet presAssocID="{E5535A0C-8A37-4F30-A03D-C3130C9D9A09}" presName="compositeShape" presStyleCnt="0">
        <dgm:presLayoutVars>
          <dgm:chMax val="7"/>
          <dgm:dir/>
          <dgm:resizeHandles val="exact"/>
        </dgm:presLayoutVars>
      </dgm:prSet>
      <dgm:spPr/>
    </dgm:pt>
    <dgm:pt modelId="{B370FFC0-3F5E-4C21-9C3D-9EF91D108711}" type="pres">
      <dgm:prSet presAssocID="{E5535A0C-8A37-4F30-A03D-C3130C9D9A09}" presName="wedge1" presStyleLbl="node1" presStyleIdx="0" presStyleCnt="6"/>
      <dgm:spPr/>
    </dgm:pt>
    <dgm:pt modelId="{6243DBA0-729A-4157-9A27-8434C2D3F378}" type="pres">
      <dgm:prSet presAssocID="{E5535A0C-8A37-4F30-A03D-C3130C9D9A09}" presName="wedge1Tx" presStyleLbl="node1" presStyleIdx="0" presStyleCnt="6">
        <dgm:presLayoutVars>
          <dgm:chMax val="0"/>
          <dgm:chPref val="0"/>
          <dgm:bulletEnabled val="1"/>
        </dgm:presLayoutVars>
      </dgm:prSet>
      <dgm:spPr/>
    </dgm:pt>
    <dgm:pt modelId="{A3047375-78F3-4BA1-81DD-CBE6EB2778AC}" type="pres">
      <dgm:prSet presAssocID="{E5535A0C-8A37-4F30-A03D-C3130C9D9A09}" presName="wedge2" presStyleLbl="node1" presStyleIdx="1" presStyleCnt="6"/>
      <dgm:spPr/>
    </dgm:pt>
    <dgm:pt modelId="{5144F84D-E3C4-455E-BC42-52B708EAC69A}" type="pres">
      <dgm:prSet presAssocID="{E5535A0C-8A37-4F30-A03D-C3130C9D9A09}" presName="wedge2Tx" presStyleLbl="node1" presStyleIdx="1" presStyleCnt="6">
        <dgm:presLayoutVars>
          <dgm:chMax val="0"/>
          <dgm:chPref val="0"/>
          <dgm:bulletEnabled val="1"/>
        </dgm:presLayoutVars>
      </dgm:prSet>
      <dgm:spPr/>
    </dgm:pt>
    <dgm:pt modelId="{21EC6677-D0CB-46B7-A59B-A834014577E3}" type="pres">
      <dgm:prSet presAssocID="{E5535A0C-8A37-4F30-A03D-C3130C9D9A09}" presName="wedge3" presStyleLbl="node1" presStyleIdx="2" presStyleCnt="6"/>
      <dgm:spPr/>
    </dgm:pt>
    <dgm:pt modelId="{42EF8477-0E5D-4078-9C94-6A0F3B2EEFEE}" type="pres">
      <dgm:prSet presAssocID="{E5535A0C-8A37-4F30-A03D-C3130C9D9A09}" presName="wedge3Tx" presStyleLbl="node1" presStyleIdx="2" presStyleCnt="6">
        <dgm:presLayoutVars>
          <dgm:chMax val="0"/>
          <dgm:chPref val="0"/>
          <dgm:bulletEnabled val="1"/>
        </dgm:presLayoutVars>
      </dgm:prSet>
      <dgm:spPr/>
    </dgm:pt>
    <dgm:pt modelId="{2B2AF407-7BD5-4F07-8723-E9C761DA291A}" type="pres">
      <dgm:prSet presAssocID="{E5535A0C-8A37-4F30-A03D-C3130C9D9A09}" presName="wedge4" presStyleLbl="node1" presStyleIdx="3" presStyleCnt="6"/>
      <dgm:spPr/>
    </dgm:pt>
    <dgm:pt modelId="{6A9DB89D-D73F-4988-9DD4-1B13DBEA98B5}" type="pres">
      <dgm:prSet presAssocID="{E5535A0C-8A37-4F30-A03D-C3130C9D9A09}" presName="wedge4Tx" presStyleLbl="node1" presStyleIdx="3" presStyleCnt="6">
        <dgm:presLayoutVars>
          <dgm:chMax val="0"/>
          <dgm:chPref val="0"/>
          <dgm:bulletEnabled val="1"/>
        </dgm:presLayoutVars>
      </dgm:prSet>
      <dgm:spPr/>
    </dgm:pt>
    <dgm:pt modelId="{791AF861-0B39-4A36-8EA8-10C964285943}" type="pres">
      <dgm:prSet presAssocID="{E5535A0C-8A37-4F30-A03D-C3130C9D9A09}" presName="wedge5" presStyleLbl="node1" presStyleIdx="4" presStyleCnt="6"/>
      <dgm:spPr/>
    </dgm:pt>
    <dgm:pt modelId="{F643BD31-95AF-414B-86BC-05540C0FFAD7}" type="pres">
      <dgm:prSet presAssocID="{E5535A0C-8A37-4F30-A03D-C3130C9D9A09}" presName="wedge5Tx" presStyleLbl="node1" presStyleIdx="4" presStyleCnt="6">
        <dgm:presLayoutVars>
          <dgm:chMax val="0"/>
          <dgm:chPref val="0"/>
          <dgm:bulletEnabled val="1"/>
        </dgm:presLayoutVars>
      </dgm:prSet>
      <dgm:spPr/>
    </dgm:pt>
    <dgm:pt modelId="{29A9288F-7BE4-4750-9ADA-1B2D44635DC7}" type="pres">
      <dgm:prSet presAssocID="{E5535A0C-8A37-4F30-A03D-C3130C9D9A09}" presName="wedge6" presStyleLbl="node1" presStyleIdx="5" presStyleCnt="6"/>
      <dgm:spPr/>
    </dgm:pt>
    <dgm:pt modelId="{6C57C3D3-3E66-4E99-8FAC-7DBF7665567E}" type="pres">
      <dgm:prSet presAssocID="{E5535A0C-8A37-4F30-A03D-C3130C9D9A09}" presName="wedge6Tx" presStyleLbl="node1" presStyleIdx="5" presStyleCnt="6">
        <dgm:presLayoutVars>
          <dgm:chMax val="0"/>
          <dgm:chPref val="0"/>
          <dgm:bulletEnabled val="1"/>
        </dgm:presLayoutVars>
      </dgm:prSet>
      <dgm:spPr/>
    </dgm:pt>
  </dgm:ptLst>
  <dgm:cxnLst>
    <dgm:cxn modelId="{AE5E0D01-5474-4C73-AF0B-0010432BFFDB}" type="presOf" srcId="{8721F191-6153-44B3-A282-7ED188406604}" destId="{6A9DB89D-D73F-4988-9DD4-1B13DBEA98B5}" srcOrd="1" destOrd="0" presId="urn:microsoft.com/office/officeart/2005/8/layout/chart3"/>
    <dgm:cxn modelId="{8F917C26-090B-41A7-AC13-8BB37BD5E32D}" type="presOf" srcId="{838784EA-2ED4-4979-B896-5D8F1F4CE7AF}" destId="{B370FFC0-3F5E-4C21-9C3D-9EF91D108711}" srcOrd="0" destOrd="0" presId="urn:microsoft.com/office/officeart/2005/8/layout/chart3"/>
    <dgm:cxn modelId="{60BFE126-B188-4835-A6AD-09063A75BF37}" srcId="{E5535A0C-8A37-4F30-A03D-C3130C9D9A09}" destId="{F6676F0D-F67D-45D8-9B79-1D41A1697B93}" srcOrd="5" destOrd="0" parTransId="{81D8AE6B-1E68-4E18-9650-5442AF49B244}" sibTransId="{5B9CBD0B-C705-4BAA-B3C0-6DB0A3BF84D2}"/>
    <dgm:cxn modelId="{FB89D627-43E1-48EC-8BDE-84A1A89DEDF7}" type="presOf" srcId="{C9923C28-029A-468B-BD81-4B78C1267D25}" destId="{21EC6677-D0CB-46B7-A59B-A834014577E3}" srcOrd="0" destOrd="0" presId="urn:microsoft.com/office/officeart/2005/8/layout/chart3"/>
    <dgm:cxn modelId="{C4CB5C3E-5011-447C-8AFB-86C0DF2BC02C}" type="presOf" srcId="{00B343D1-496F-47DF-A014-AFAD0AED229B}" destId="{791AF861-0B39-4A36-8EA8-10C964285943}" srcOrd="0" destOrd="0" presId="urn:microsoft.com/office/officeart/2005/8/layout/chart3"/>
    <dgm:cxn modelId="{C19AD95D-0CA7-434A-AB7E-CE91FBFEEE14}" type="presOf" srcId="{F6676F0D-F67D-45D8-9B79-1D41A1697B93}" destId="{6C57C3D3-3E66-4E99-8FAC-7DBF7665567E}" srcOrd="1" destOrd="0" presId="urn:microsoft.com/office/officeart/2005/8/layout/chart3"/>
    <dgm:cxn modelId="{AA31F54C-015B-4684-ACE3-984DF57BCF84}" srcId="{E5535A0C-8A37-4F30-A03D-C3130C9D9A09}" destId="{00B343D1-496F-47DF-A014-AFAD0AED229B}" srcOrd="4" destOrd="0" parTransId="{33AC73C4-1A6A-4530-BE59-1777244A12B9}" sibTransId="{332414C7-77CC-4413-87A3-D49BAAF38848}"/>
    <dgm:cxn modelId="{63C20872-0E80-4187-B5F1-FF7F99803165}" type="presOf" srcId="{C9923C28-029A-468B-BD81-4B78C1267D25}" destId="{42EF8477-0E5D-4078-9C94-6A0F3B2EEFEE}" srcOrd="1" destOrd="0" presId="urn:microsoft.com/office/officeart/2005/8/layout/chart3"/>
    <dgm:cxn modelId="{ABE3CF56-6410-43B7-A517-21AFB35D3A27}" type="presOf" srcId="{F6676F0D-F67D-45D8-9B79-1D41A1697B93}" destId="{29A9288F-7BE4-4750-9ADA-1B2D44635DC7}" srcOrd="0" destOrd="0" presId="urn:microsoft.com/office/officeart/2005/8/layout/chart3"/>
    <dgm:cxn modelId="{94CD3859-4472-48F1-8947-5D5ABB224FE3}" srcId="{E5535A0C-8A37-4F30-A03D-C3130C9D9A09}" destId="{F2828105-31C8-4B10-AD4F-F110B39EDBA9}" srcOrd="1" destOrd="0" parTransId="{2F260443-D934-4B5E-8504-7D3195E01A51}" sibTransId="{60F7FCD5-2B9F-4A97-B085-8CDC2AA397D8}"/>
    <dgm:cxn modelId="{DBE0FD87-93F6-4E96-8A16-D2A74142D952}" type="presOf" srcId="{838784EA-2ED4-4979-B896-5D8F1F4CE7AF}" destId="{6243DBA0-729A-4157-9A27-8434C2D3F378}" srcOrd="1" destOrd="0" presId="urn:microsoft.com/office/officeart/2005/8/layout/chart3"/>
    <dgm:cxn modelId="{996C1588-BE8A-42C6-85FF-A7B77886AF1E}" type="presOf" srcId="{8721F191-6153-44B3-A282-7ED188406604}" destId="{2B2AF407-7BD5-4F07-8723-E9C761DA291A}" srcOrd="0" destOrd="0" presId="urn:microsoft.com/office/officeart/2005/8/layout/chart3"/>
    <dgm:cxn modelId="{4D4802A5-E2AD-4755-95DE-E5F36E720C33}" type="presOf" srcId="{E5535A0C-8A37-4F30-A03D-C3130C9D9A09}" destId="{B6B1C7B9-9141-4D69-B030-82ECA0E87CCA}" srcOrd="0" destOrd="0" presId="urn:microsoft.com/office/officeart/2005/8/layout/chart3"/>
    <dgm:cxn modelId="{0D469CAD-DBE7-49F6-BB27-6B72F4CCF4F5}" srcId="{E5535A0C-8A37-4F30-A03D-C3130C9D9A09}" destId="{8721F191-6153-44B3-A282-7ED188406604}" srcOrd="3" destOrd="0" parTransId="{BEB3F2D6-A582-49B7-8E78-C885DCE4F681}" sibTransId="{83A5DCA7-BF1E-4104-AB72-F2CD60217480}"/>
    <dgm:cxn modelId="{CCDE75B2-6F03-4D65-89CF-9E381A721662}" type="presOf" srcId="{F2828105-31C8-4B10-AD4F-F110B39EDBA9}" destId="{5144F84D-E3C4-455E-BC42-52B708EAC69A}" srcOrd="1" destOrd="0" presId="urn:microsoft.com/office/officeart/2005/8/layout/chart3"/>
    <dgm:cxn modelId="{669ECFE0-10BC-4119-B8D9-1FA562FFCB47}" type="presOf" srcId="{F2828105-31C8-4B10-AD4F-F110B39EDBA9}" destId="{A3047375-78F3-4BA1-81DD-CBE6EB2778AC}" srcOrd="0" destOrd="0" presId="urn:microsoft.com/office/officeart/2005/8/layout/chart3"/>
    <dgm:cxn modelId="{894356E3-2B6F-473B-9F0A-2E9256647E53}" srcId="{E5535A0C-8A37-4F30-A03D-C3130C9D9A09}" destId="{C9923C28-029A-468B-BD81-4B78C1267D25}" srcOrd="2" destOrd="0" parTransId="{D39C2C46-96D4-4102-9E13-275FBDB85CEF}" sibTransId="{CEEE8B1E-51AA-46AB-92C1-01D8881D1D41}"/>
    <dgm:cxn modelId="{3F9DDDE4-864D-490C-972A-1ABEF17C0A2F}" srcId="{E5535A0C-8A37-4F30-A03D-C3130C9D9A09}" destId="{838784EA-2ED4-4979-B896-5D8F1F4CE7AF}" srcOrd="0" destOrd="0" parTransId="{5A35A326-A11A-438B-B662-4D976DBF32A9}" sibTransId="{3C2C7D56-2B23-4EB0-B34A-9D4C96555DC3}"/>
    <dgm:cxn modelId="{A70B34EF-7F84-447D-BA1B-38262C3995C6}" type="presOf" srcId="{00B343D1-496F-47DF-A014-AFAD0AED229B}" destId="{F643BD31-95AF-414B-86BC-05540C0FFAD7}" srcOrd="1" destOrd="0" presId="urn:microsoft.com/office/officeart/2005/8/layout/chart3"/>
    <dgm:cxn modelId="{956814B9-F99E-472B-A24E-4F013639CCD8}" type="presParOf" srcId="{B6B1C7B9-9141-4D69-B030-82ECA0E87CCA}" destId="{B370FFC0-3F5E-4C21-9C3D-9EF91D108711}" srcOrd="0" destOrd="0" presId="urn:microsoft.com/office/officeart/2005/8/layout/chart3"/>
    <dgm:cxn modelId="{A9B4A7DB-FA3A-47A2-BB31-BFED5213570C}" type="presParOf" srcId="{B6B1C7B9-9141-4D69-B030-82ECA0E87CCA}" destId="{6243DBA0-729A-4157-9A27-8434C2D3F378}" srcOrd="1" destOrd="0" presId="urn:microsoft.com/office/officeart/2005/8/layout/chart3"/>
    <dgm:cxn modelId="{7F4C4C88-973D-4B6A-8FC4-C08F38C5F20E}" type="presParOf" srcId="{B6B1C7B9-9141-4D69-B030-82ECA0E87CCA}" destId="{A3047375-78F3-4BA1-81DD-CBE6EB2778AC}" srcOrd="2" destOrd="0" presId="urn:microsoft.com/office/officeart/2005/8/layout/chart3"/>
    <dgm:cxn modelId="{C3A842FD-3CD8-4DDE-A101-0669F124F8C3}" type="presParOf" srcId="{B6B1C7B9-9141-4D69-B030-82ECA0E87CCA}" destId="{5144F84D-E3C4-455E-BC42-52B708EAC69A}" srcOrd="3" destOrd="0" presId="urn:microsoft.com/office/officeart/2005/8/layout/chart3"/>
    <dgm:cxn modelId="{C077C637-458E-4159-9DA5-06828B465C8D}" type="presParOf" srcId="{B6B1C7B9-9141-4D69-B030-82ECA0E87CCA}" destId="{21EC6677-D0CB-46B7-A59B-A834014577E3}" srcOrd="4" destOrd="0" presId="urn:microsoft.com/office/officeart/2005/8/layout/chart3"/>
    <dgm:cxn modelId="{01FE55A9-4A25-43E2-AF66-523FC7978335}" type="presParOf" srcId="{B6B1C7B9-9141-4D69-B030-82ECA0E87CCA}" destId="{42EF8477-0E5D-4078-9C94-6A0F3B2EEFEE}" srcOrd="5" destOrd="0" presId="urn:microsoft.com/office/officeart/2005/8/layout/chart3"/>
    <dgm:cxn modelId="{42AB167B-55F4-42E6-83BC-7E058EEB2C7A}" type="presParOf" srcId="{B6B1C7B9-9141-4D69-B030-82ECA0E87CCA}" destId="{2B2AF407-7BD5-4F07-8723-E9C761DA291A}" srcOrd="6" destOrd="0" presId="urn:microsoft.com/office/officeart/2005/8/layout/chart3"/>
    <dgm:cxn modelId="{2D07AE59-1C12-43B0-A6BE-C0E9D9EDCFCB}" type="presParOf" srcId="{B6B1C7B9-9141-4D69-B030-82ECA0E87CCA}" destId="{6A9DB89D-D73F-4988-9DD4-1B13DBEA98B5}" srcOrd="7" destOrd="0" presId="urn:microsoft.com/office/officeart/2005/8/layout/chart3"/>
    <dgm:cxn modelId="{E46EDDDC-3A5A-4E7E-99DD-CCB3E9F8968D}" type="presParOf" srcId="{B6B1C7B9-9141-4D69-B030-82ECA0E87CCA}" destId="{791AF861-0B39-4A36-8EA8-10C964285943}" srcOrd="8" destOrd="0" presId="urn:microsoft.com/office/officeart/2005/8/layout/chart3"/>
    <dgm:cxn modelId="{99631C9D-73E3-47FC-AD00-757C42197D04}" type="presParOf" srcId="{B6B1C7B9-9141-4D69-B030-82ECA0E87CCA}" destId="{F643BD31-95AF-414B-86BC-05540C0FFAD7}" srcOrd="9" destOrd="0" presId="urn:microsoft.com/office/officeart/2005/8/layout/chart3"/>
    <dgm:cxn modelId="{84AC4D20-1127-4A5C-B06B-8C6C62FD050E}" type="presParOf" srcId="{B6B1C7B9-9141-4D69-B030-82ECA0E87CCA}" destId="{29A9288F-7BE4-4750-9ADA-1B2D44635DC7}" srcOrd="10" destOrd="0" presId="urn:microsoft.com/office/officeart/2005/8/layout/chart3"/>
    <dgm:cxn modelId="{BF399B9E-3B8C-4187-B6A8-94C8394FCEB6}" type="presParOf" srcId="{B6B1C7B9-9141-4D69-B030-82ECA0E87CCA}" destId="{6C57C3D3-3E66-4E99-8FAC-7DBF7665567E}" srcOrd="1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535A0C-8A37-4F30-A03D-C3130C9D9A09}" type="doc">
      <dgm:prSet loTypeId="urn:microsoft.com/office/officeart/2005/8/layout/cycle4#1" loCatId="relationship" qsTypeId="urn:microsoft.com/office/officeart/2005/8/quickstyle/simple1" qsCatId="simple" csTypeId="urn:microsoft.com/office/officeart/2005/8/colors/accent1_2" csCatId="accent1" phldr="1"/>
      <dgm:spPr/>
      <dgm:t>
        <a:bodyPr/>
        <a:lstStyle/>
        <a:p>
          <a:endParaRPr lang="es-CO"/>
        </a:p>
      </dgm:t>
    </dgm:pt>
    <dgm:pt modelId="{838784EA-2ED4-4979-B896-5D8F1F4CE7AF}">
      <dgm:prSet custT="1"/>
      <dgm:spPr/>
      <dgm:t>
        <a:bodyPr/>
        <a:lstStyle/>
        <a:p>
          <a:pPr rtl="0"/>
          <a:r>
            <a:rPr lang="es-CO" sz="1600">
              <a:solidFill>
                <a:schemeClr val="tx1"/>
              </a:solidFill>
            </a:rPr>
            <a:t>Conocimientos técnicos</a:t>
          </a:r>
        </a:p>
      </dgm:t>
    </dgm:pt>
    <dgm:pt modelId="{5A35A326-A11A-438B-B662-4D976DBF32A9}" type="parTrans" cxnId="{3F9DDDE4-864D-490C-972A-1ABEF17C0A2F}">
      <dgm:prSet/>
      <dgm:spPr/>
      <dgm:t>
        <a:bodyPr/>
        <a:lstStyle/>
        <a:p>
          <a:endParaRPr lang="es-CO"/>
        </a:p>
      </dgm:t>
    </dgm:pt>
    <dgm:pt modelId="{3C2C7D56-2B23-4EB0-B34A-9D4C96555DC3}" type="sibTrans" cxnId="{3F9DDDE4-864D-490C-972A-1ABEF17C0A2F}">
      <dgm:prSet/>
      <dgm:spPr/>
      <dgm:t>
        <a:bodyPr/>
        <a:lstStyle/>
        <a:p>
          <a:endParaRPr lang="es-CO"/>
        </a:p>
      </dgm:t>
    </dgm:pt>
    <dgm:pt modelId="{8721F191-6153-44B3-A282-7ED188406604}">
      <dgm:prSet custT="1"/>
      <dgm:spPr/>
      <dgm:t>
        <a:bodyPr/>
        <a:lstStyle/>
        <a:p>
          <a:pPr rtl="0"/>
          <a:r>
            <a:rPr lang="es-CO" sz="1600">
              <a:solidFill>
                <a:schemeClr val="tx1"/>
              </a:solidFill>
            </a:rPr>
            <a:t>Sistemas de Información</a:t>
          </a:r>
        </a:p>
      </dgm:t>
    </dgm:pt>
    <dgm:pt modelId="{BEB3F2D6-A582-49B7-8E78-C885DCE4F681}" type="parTrans" cxnId="{0D469CAD-DBE7-49F6-BB27-6B72F4CCF4F5}">
      <dgm:prSet/>
      <dgm:spPr/>
      <dgm:t>
        <a:bodyPr/>
        <a:lstStyle/>
        <a:p>
          <a:endParaRPr lang="es-CO"/>
        </a:p>
      </dgm:t>
    </dgm:pt>
    <dgm:pt modelId="{83A5DCA7-BF1E-4104-AB72-F2CD60217480}" type="sibTrans" cxnId="{0D469CAD-DBE7-49F6-BB27-6B72F4CCF4F5}">
      <dgm:prSet/>
      <dgm:spPr/>
      <dgm:t>
        <a:bodyPr/>
        <a:lstStyle/>
        <a:p>
          <a:endParaRPr lang="es-CO"/>
        </a:p>
      </dgm:t>
    </dgm:pt>
    <dgm:pt modelId="{C9923C28-029A-468B-BD81-4B78C1267D25}">
      <dgm:prSet custT="1"/>
      <dgm:spPr/>
      <dgm:t>
        <a:bodyPr/>
        <a:lstStyle/>
        <a:p>
          <a:pPr rtl="0"/>
          <a:r>
            <a:rPr lang="es-CO" sz="1600">
              <a:solidFill>
                <a:schemeClr val="tx1"/>
              </a:solidFill>
            </a:rPr>
            <a:t>Sistemas de Producción</a:t>
          </a:r>
        </a:p>
      </dgm:t>
    </dgm:pt>
    <dgm:pt modelId="{D39C2C46-96D4-4102-9E13-275FBDB85CEF}" type="parTrans" cxnId="{894356E3-2B6F-473B-9F0A-2E9256647E53}">
      <dgm:prSet/>
      <dgm:spPr/>
      <dgm:t>
        <a:bodyPr/>
        <a:lstStyle/>
        <a:p>
          <a:endParaRPr lang="es-CO"/>
        </a:p>
      </dgm:t>
    </dgm:pt>
    <dgm:pt modelId="{CEEE8B1E-51AA-46AB-92C1-01D8881D1D41}" type="sibTrans" cxnId="{894356E3-2B6F-473B-9F0A-2E9256647E53}">
      <dgm:prSet/>
      <dgm:spPr/>
      <dgm:t>
        <a:bodyPr/>
        <a:lstStyle/>
        <a:p>
          <a:endParaRPr lang="es-CO"/>
        </a:p>
      </dgm:t>
    </dgm:pt>
    <dgm:pt modelId="{F2828105-31C8-4B10-AD4F-F110B39EDBA9}">
      <dgm:prSet custT="1"/>
      <dgm:spPr/>
      <dgm:t>
        <a:bodyPr/>
        <a:lstStyle/>
        <a:p>
          <a:pPr rtl="0"/>
          <a:r>
            <a:rPr lang="es-CO" sz="1600">
              <a:solidFill>
                <a:schemeClr val="tx1"/>
              </a:solidFill>
            </a:rPr>
            <a:t>Patentes</a:t>
          </a:r>
        </a:p>
      </dgm:t>
    </dgm:pt>
    <dgm:pt modelId="{2F260443-D934-4B5E-8504-7D3195E01A51}" type="parTrans" cxnId="{94CD3859-4472-48F1-8947-5D5ABB224FE3}">
      <dgm:prSet/>
      <dgm:spPr/>
      <dgm:t>
        <a:bodyPr/>
        <a:lstStyle/>
        <a:p>
          <a:endParaRPr lang="es-CO"/>
        </a:p>
      </dgm:t>
    </dgm:pt>
    <dgm:pt modelId="{60F7FCD5-2B9F-4A97-B085-8CDC2AA397D8}" type="sibTrans" cxnId="{94CD3859-4472-48F1-8947-5D5ABB224FE3}">
      <dgm:prSet/>
      <dgm:spPr/>
      <dgm:t>
        <a:bodyPr/>
        <a:lstStyle/>
        <a:p>
          <a:endParaRPr lang="es-CO"/>
        </a:p>
      </dgm:t>
    </dgm:pt>
    <dgm:pt modelId="{1E458AC4-B209-467E-A412-2B9847BC8512}" type="pres">
      <dgm:prSet presAssocID="{E5535A0C-8A37-4F30-A03D-C3130C9D9A09}" presName="cycleMatrixDiagram" presStyleCnt="0">
        <dgm:presLayoutVars>
          <dgm:chMax val="1"/>
          <dgm:dir/>
          <dgm:animLvl val="lvl"/>
          <dgm:resizeHandles val="exact"/>
        </dgm:presLayoutVars>
      </dgm:prSet>
      <dgm:spPr/>
    </dgm:pt>
    <dgm:pt modelId="{769A54E8-41B0-404E-9CE7-DE9D3432AF7A}" type="pres">
      <dgm:prSet presAssocID="{E5535A0C-8A37-4F30-A03D-C3130C9D9A09}" presName="children" presStyleCnt="0"/>
      <dgm:spPr/>
    </dgm:pt>
    <dgm:pt modelId="{A597CE0D-AA85-43AD-AF4F-367BB9E50C04}" type="pres">
      <dgm:prSet presAssocID="{E5535A0C-8A37-4F30-A03D-C3130C9D9A09}" presName="childPlaceholder" presStyleCnt="0"/>
      <dgm:spPr/>
    </dgm:pt>
    <dgm:pt modelId="{BE1B9D4C-8F74-42B4-AD79-34C6383F43E1}" type="pres">
      <dgm:prSet presAssocID="{E5535A0C-8A37-4F30-A03D-C3130C9D9A09}" presName="circle" presStyleCnt="0"/>
      <dgm:spPr/>
    </dgm:pt>
    <dgm:pt modelId="{D0FADFF6-5B41-43E6-8A86-4F96C5DE3D58}" type="pres">
      <dgm:prSet presAssocID="{E5535A0C-8A37-4F30-A03D-C3130C9D9A09}" presName="quadrant1" presStyleLbl="node1" presStyleIdx="0" presStyleCnt="4" custScaleX="140543">
        <dgm:presLayoutVars>
          <dgm:chMax val="1"/>
          <dgm:bulletEnabled val="1"/>
        </dgm:presLayoutVars>
      </dgm:prSet>
      <dgm:spPr/>
    </dgm:pt>
    <dgm:pt modelId="{493774B7-DF15-4B79-90EA-021ED7F9B411}" type="pres">
      <dgm:prSet presAssocID="{E5535A0C-8A37-4F30-A03D-C3130C9D9A09}" presName="quadrant2" presStyleLbl="node1" presStyleIdx="1" presStyleCnt="4" custScaleX="83694">
        <dgm:presLayoutVars>
          <dgm:chMax val="1"/>
          <dgm:bulletEnabled val="1"/>
        </dgm:presLayoutVars>
      </dgm:prSet>
      <dgm:spPr/>
    </dgm:pt>
    <dgm:pt modelId="{658CA677-8C8A-40AD-BDEC-DD2CB71ADC74}" type="pres">
      <dgm:prSet presAssocID="{E5535A0C-8A37-4F30-A03D-C3130C9D9A09}" presName="quadrant3" presStyleLbl="node1" presStyleIdx="2" presStyleCnt="4" custScaleX="140543">
        <dgm:presLayoutVars>
          <dgm:chMax val="1"/>
          <dgm:bulletEnabled val="1"/>
        </dgm:presLayoutVars>
      </dgm:prSet>
      <dgm:spPr/>
    </dgm:pt>
    <dgm:pt modelId="{7A7588C4-141F-4A4D-806C-24E40DC5F24E}" type="pres">
      <dgm:prSet presAssocID="{E5535A0C-8A37-4F30-A03D-C3130C9D9A09}" presName="quadrant4" presStyleLbl="node1" presStyleIdx="3" presStyleCnt="4" custScaleX="97903">
        <dgm:presLayoutVars>
          <dgm:chMax val="1"/>
          <dgm:bulletEnabled val="1"/>
        </dgm:presLayoutVars>
      </dgm:prSet>
      <dgm:spPr/>
    </dgm:pt>
    <dgm:pt modelId="{B0AF33B6-E6CD-4137-8136-843E86C25E6D}" type="pres">
      <dgm:prSet presAssocID="{E5535A0C-8A37-4F30-A03D-C3130C9D9A09}" presName="quadrantPlaceholder" presStyleCnt="0"/>
      <dgm:spPr/>
    </dgm:pt>
    <dgm:pt modelId="{96AEAD2E-600F-4C2C-AC84-EEAA7DF8526C}" type="pres">
      <dgm:prSet presAssocID="{E5535A0C-8A37-4F30-A03D-C3130C9D9A09}" presName="center1" presStyleLbl="fgShp" presStyleIdx="0" presStyleCnt="2"/>
      <dgm:spPr/>
    </dgm:pt>
    <dgm:pt modelId="{B94AF8D5-9711-4E48-BB5E-6D64F80CE3B8}" type="pres">
      <dgm:prSet presAssocID="{E5535A0C-8A37-4F30-A03D-C3130C9D9A09}" presName="center2" presStyleLbl="fgShp" presStyleIdx="1" presStyleCnt="2"/>
      <dgm:spPr/>
    </dgm:pt>
  </dgm:ptLst>
  <dgm:cxnLst>
    <dgm:cxn modelId="{DF578250-4E0F-42B5-B939-845C421085F7}" type="presOf" srcId="{838784EA-2ED4-4979-B896-5D8F1F4CE7AF}" destId="{D0FADFF6-5B41-43E6-8A86-4F96C5DE3D58}" srcOrd="0" destOrd="0" presId="urn:microsoft.com/office/officeart/2005/8/layout/cycle4#1"/>
    <dgm:cxn modelId="{94CD3859-4472-48F1-8947-5D5ABB224FE3}" srcId="{E5535A0C-8A37-4F30-A03D-C3130C9D9A09}" destId="{F2828105-31C8-4B10-AD4F-F110B39EDBA9}" srcOrd="1" destOrd="0" parTransId="{2F260443-D934-4B5E-8504-7D3195E01A51}" sibTransId="{60F7FCD5-2B9F-4A97-B085-8CDC2AA397D8}"/>
    <dgm:cxn modelId="{34969EAB-C3E9-4A77-A058-4CA34724B5AB}" type="presOf" srcId="{C9923C28-029A-468B-BD81-4B78C1267D25}" destId="{658CA677-8C8A-40AD-BDEC-DD2CB71ADC74}" srcOrd="0" destOrd="0" presId="urn:microsoft.com/office/officeart/2005/8/layout/cycle4#1"/>
    <dgm:cxn modelId="{0D469CAD-DBE7-49F6-BB27-6B72F4CCF4F5}" srcId="{E5535A0C-8A37-4F30-A03D-C3130C9D9A09}" destId="{8721F191-6153-44B3-A282-7ED188406604}" srcOrd="3" destOrd="0" parTransId="{BEB3F2D6-A582-49B7-8E78-C885DCE4F681}" sibTransId="{83A5DCA7-BF1E-4104-AB72-F2CD60217480}"/>
    <dgm:cxn modelId="{39FD88CF-78F3-4A09-AC19-E1DEEB047D9C}" type="presOf" srcId="{8721F191-6153-44B3-A282-7ED188406604}" destId="{7A7588C4-141F-4A4D-806C-24E40DC5F24E}" srcOrd="0" destOrd="0" presId="urn:microsoft.com/office/officeart/2005/8/layout/cycle4#1"/>
    <dgm:cxn modelId="{7D2993D6-7A0D-4A36-BF0D-15398290304A}" type="presOf" srcId="{E5535A0C-8A37-4F30-A03D-C3130C9D9A09}" destId="{1E458AC4-B209-467E-A412-2B9847BC8512}" srcOrd="0" destOrd="0" presId="urn:microsoft.com/office/officeart/2005/8/layout/cycle4#1"/>
    <dgm:cxn modelId="{6D5B91DD-CF87-48D9-9D54-A01C2BAB4195}" type="presOf" srcId="{F2828105-31C8-4B10-AD4F-F110B39EDBA9}" destId="{493774B7-DF15-4B79-90EA-021ED7F9B411}" srcOrd="0" destOrd="0" presId="urn:microsoft.com/office/officeart/2005/8/layout/cycle4#1"/>
    <dgm:cxn modelId="{894356E3-2B6F-473B-9F0A-2E9256647E53}" srcId="{E5535A0C-8A37-4F30-A03D-C3130C9D9A09}" destId="{C9923C28-029A-468B-BD81-4B78C1267D25}" srcOrd="2" destOrd="0" parTransId="{D39C2C46-96D4-4102-9E13-275FBDB85CEF}" sibTransId="{CEEE8B1E-51AA-46AB-92C1-01D8881D1D41}"/>
    <dgm:cxn modelId="{3F9DDDE4-864D-490C-972A-1ABEF17C0A2F}" srcId="{E5535A0C-8A37-4F30-A03D-C3130C9D9A09}" destId="{838784EA-2ED4-4979-B896-5D8F1F4CE7AF}" srcOrd="0" destOrd="0" parTransId="{5A35A326-A11A-438B-B662-4D976DBF32A9}" sibTransId="{3C2C7D56-2B23-4EB0-B34A-9D4C96555DC3}"/>
    <dgm:cxn modelId="{3ADFAD60-6C71-41BA-A061-CE4F90A7F9D3}" type="presParOf" srcId="{1E458AC4-B209-467E-A412-2B9847BC8512}" destId="{769A54E8-41B0-404E-9CE7-DE9D3432AF7A}" srcOrd="0" destOrd="0" presId="urn:microsoft.com/office/officeart/2005/8/layout/cycle4#1"/>
    <dgm:cxn modelId="{E9FBB8BD-2BD3-4FC2-8E12-B2EE54DF15CC}" type="presParOf" srcId="{769A54E8-41B0-404E-9CE7-DE9D3432AF7A}" destId="{A597CE0D-AA85-43AD-AF4F-367BB9E50C04}" srcOrd="0" destOrd="0" presId="urn:microsoft.com/office/officeart/2005/8/layout/cycle4#1"/>
    <dgm:cxn modelId="{5381A418-2961-4F12-9C95-6E4DF9E87A9E}" type="presParOf" srcId="{1E458AC4-B209-467E-A412-2B9847BC8512}" destId="{BE1B9D4C-8F74-42B4-AD79-34C6383F43E1}" srcOrd="1" destOrd="0" presId="urn:microsoft.com/office/officeart/2005/8/layout/cycle4#1"/>
    <dgm:cxn modelId="{837C4AAF-5C70-4C44-BFA9-AADE98AC83DB}" type="presParOf" srcId="{BE1B9D4C-8F74-42B4-AD79-34C6383F43E1}" destId="{D0FADFF6-5B41-43E6-8A86-4F96C5DE3D58}" srcOrd="0" destOrd="0" presId="urn:microsoft.com/office/officeart/2005/8/layout/cycle4#1"/>
    <dgm:cxn modelId="{63165535-9FE4-43F0-BEC4-CFC58E3C4203}" type="presParOf" srcId="{BE1B9D4C-8F74-42B4-AD79-34C6383F43E1}" destId="{493774B7-DF15-4B79-90EA-021ED7F9B411}" srcOrd="1" destOrd="0" presId="urn:microsoft.com/office/officeart/2005/8/layout/cycle4#1"/>
    <dgm:cxn modelId="{A96168CC-926D-4D51-86B8-F38892A011A1}" type="presParOf" srcId="{BE1B9D4C-8F74-42B4-AD79-34C6383F43E1}" destId="{658CA677-8C8A-40AD-BDEC-DD2CB71ADC74}" srcOrd="2" destOrd="0" presId="urn:microsoft.com/office/officeart/2005/8/layout/cycle4#1"/>
    <dgm:cxn modelId="{0B996A7D-B035-4808-9A0D-1AD0A2A4D5BC}" type="presParOf" srcId="{BE1B9D4C-8F74-42B4-AD79-34C6383F43E1}" destId="{7A7588C4-141F-4A4D-806C-24E40DC5F24E}" srcOrd="3" destOrd="0" presId="urn:microsoft.com/office/officeart/2005/8/layout/cycle4#1"/>
    <dgm:cxn modelId="{7F04E875-7BD6-4DEF-A6EA-FCADDD652D79}" type="presParOf" srcId="{BE1B9D4C-8F74-42B4-AD79-34C6383F43E1}" destId="{B0AF33B6-E6CD-4137-8136-843E86C25E6D}" srcOrd="4" destOrd="0" presId="urn:microsoft.com/office/officeart/2005/8/layout/cycle4#1"/>
    <dgm:cxn modelId="{B42D14AD-3C4F-400C-8B93-BD95F13B21DD}" type="presParOf" srcId="{1E458AC4-B209-467E-A412-2B9847BC8512}" destId="{96AEAD2E-600F-4C2C-AC84-EEAA7DF8526C}" srcOrd="2" destOrd="0" presId="urn:microsoft.com/office/officeart/2005/8/layout/cycle4#1"/>
    <dgm:cxn modelId="{4EF01426-AFCE-4FBA-B274-6942E4557567}" type="presParOf" srcId="{1E458AC4-B209-467E-A412-2B9847BC8512}" destId="{B94AF8D5-9711-4E48-BB5E-6D64F80CE3B8}"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535A0C-8A37-4F30-A03D-C3130C9D9A09}" type="doc">
      <dgm:prSet loTypeId="urn:microsoft.com/office/officeart/2005/8/layout/gear1" loCatId="relationship" qsTypeId="urn:microsoft.com/office/officeart/2005/8/quickstyle/simple1" qsCatId="simple" csTypeId="urn:microsoft.com/office/officeart/2005/8/colors/accent1_2" csCatId="accent1" phldr="1"/>
      <dgm:spPr/>
      <dgm:t>
        <a:bodyPr/>
        <a:lstStyle/>
        <a:p>
          <a:endParaRPr lang="es-CO"/>
        </a:p>
      </dgm:t>
    </dgm:pt>
    <dgm:pt modelId="{838784EA-2ED4-4979-B896-5D8F1F4CE7AF}">
      <dgm:prSet custT="1"/>
      <dgm:spPr/>
      <dgm:t>
        <a:bodyPr/>
        <a:lstStyle/>
        <a:p>
          <a:pPr rtl="0"/>
          <a:r>
            <a:rPr lang="es-CO" sz="1400">
              <a:solidFill>
                <a:schemeClr val="tx1"/>
              </a:solidFill>
            </a:rPr>
            <a:t>Operarios</a:t>
          </a:r>
        </a:p>
      </dgm:t>
    </dgm:pt>
    <dgm:pt modelId="{5A35A326-A11A-438B-B662-4D976DBF32A9}" type="parTrans" cxnId="{3F9DDDE4-864D-490C-972A-1ABEF17C0A2F}">
      <dgm:prSet/>
      <dgm:spPr/>
      <dgm:t>
        <a:bodyPr/>
        <a:lstStyle/>
        <a:p>
          <a:endParaRPr lang="es-CO"/>
        </a:p>
      </dgm:t>
    </dgm:pt>
    <dgm:pt modelId="{3C2C7D56-2B23-4EB0-B34A-9D4C96555DC3}" type="sibTrans" cxnId="{3F9DDDE4-864D-490C-972A-1ABEF17C0A2F}">
      <dgm:prSet/>
      <dgm:spPr/>
      <dgm:t>
        <a:bodyPr/>
        <a:lstStyle/>
        <a:p>
          <a:endParaRPr lang="es-CO"/>
        </a:p>
      </dgm:t>
    </dgm:pt>
    <dgm:pt modelId="{C9923C28-029A-468B-BD81-4B78C1267D25}">
      <dgm:prSet custT="1"/>
      <dgm:spPr/>
      <dgm:t>
        <a:bodyPr/>
        <a:lstStyle/>
        <a:p>
          <a:pPr rtl="0"/>
          <a:r>
            <a:rPr lang="es-CO" sz="1400">
              <a:solidFill>
                <a:schemeClr val="tx1"/>
              </a:solidFill>
            </a:rPr>
            <a:t>Directivos</a:t>
          </a:r>
        </a:p>
      </dgm:t>
    </dgm:pt>
    <dgm:pt modelId="{D39C2C46-96D4-4102-9E13-275FBDB85CEF}" type="parTrans" cxnId="{894356E3-2B6F-473B-9F0A-2E9256647E53}">
      <dgm:prSet/>
      <dgm:spPr/>
      <dgm:t>
        <a:bodyPr/>
        <a:lstStyle/>
        <a:p>
          <a:endParaRPr lang="es-CO"/>
        </a:p>
      </dgm:t>
    </dgm:pt>
    <dgm:pt modelId="{CEEE8B1E-51AA-46AB-92C1-01D8881D1D41}" type="sibTrans" cxnId="{894356E3-2B6F-473B-9F0A-2E9256647E53}">
      <dgm:prSet/>
      <dgm:spPr/>
      <dgm:t>
        <a:bodyPr/>
        <a:lstStyle/>
        <a:p>
          <a:endParaRPr lang="es-CO"/>
        </a:p>
      </dgm:t>
    </dgm:pt>
    <dgm:pt modelId="{F2828105-31C8-4B10-AD4F-F110B39EDBA9}">
      <dgm:prSet custT="1"/>
      <dgm:spPr/>
      <dgm:t>
        <a:bodyPr/>
        <a:lstStyle/>
        <a:p>
          <a:pPr rtl="0"/>
          <a:r>
            <a:rPr lang="es-CO" sz="1400">
              <a:solidFill>
                <a:schemeClr val="tx1"/>
              </a:solidFill>
            </a:rPr>
            <a:t>Personal de oficina</a:t>
          </a:r>
        </a:p>
      </dgm:t>
    </dgm:pt>
    <dgm:pt modelId="{2F260443-D934-4B5E-8504-7D3195E01A51}" type="parTrans" cxnId="{94CD3859-4472-48F1-8947-5D5ABB224FE3}">
      <dgm:prSet/>
      <dgm:spPr/>
      <dgm:t>
        <a:bodyPr/>
        <a:lstStyle/>
        <a:p>
          <a:endParaRPr lang="es-CO"/>
        </a:p>
      </dgm:t>
    </dgm:pt>
    <dgm:pt modelId="{60F7FCD5-2B9F-4A97-B085-8CDC2AA397D8}" type="sibTrans" cxnId="{94CD3859-4472-48F1-8947-5D5ABB224FE3}">
      <dgm:prSet/>
      <dgm:spPr/>
      <dgm:t>
        <a:bodyPr/>
        <a:lstStyle/>
        <a:p>
          <a:endParaRPr lang="es-CO"/>
        </a:p>
      </dgm:t>
    </dgm:pt>
    <dgm:pt modelId="{FACEB47E-5C30-4B64-B1DA-20797638ACD2}" type="pres">
      <dgm:prSet presAssocID="{E5535A0C-8A37-4F30-A03D-C3130C9D9A09}" presName="composite" presStyleCnt="0">
        <dgm:presLayoutVars>
          <dgm:chMax val="3"/>
          <dgm:animLvl val="lvl"/>
          <dgm:resizeHandles val="exact"/>
        </dgm:presLayoutVars>
      </dgm:prSet>
      <dgm:spPr/>
    </dgm:pt>
    <dgm:pt modelId="{DB638F93-300E-4876-ACB5-C232E2008FF2}" type="pres">
      <dgm:prSet presAssocID="{838784EA-2ED4-4979-B896-5D8F1F4CE7AF}" presName="gear1" presStyleLbl="node1" presStyleIdx="0" presStyleCnt="3">
        <dgm:presLayoutVars>
          <dgm:chMax val="1"/>
          <dgm:bulletEnabled val="1"/>
        </dgm:presLayoutVars>
      </dgm:prSet>
      <dgm:spPr/>
    </dgm:pt>
    <dgm:pt modelId="{1B2EE3A7-8836-4CB6-A693-BADE72E24362}" type="pres">
      <dgm:prSet presAssocID="{838784EA-2ED4-4979-B896-5D8F1F4CE7AF}" presName="gear1srcNode" presStyleLbl="node1" presStyleIdx="0" presStyleCnt="3"/>
      <dgm:spPr/>
    </dgm:pt>
    <dgm:pt modelId="{7DE55196-A529-40E1-AAA2-ED5BDC0523B5}" type="pres">
      <dgm:prSet presAssocID="{838784EA-2ED4-4979-B896-5D8F1F4CE7AF}" presName="gear1dstNode" presStyleLbl="node1" presStyleIdx="0" presStyleCnt="3"/>
      <dgm:spPr/>
    </dgm:pt>
    <dgm:pt modelId="{52BB9225-3401-4161-9F0D-56B2A758B71E}" type="pres">
      <dgm:prSet presAssocID="{F2828105-31C8-4B10-AD4F-F110B39EDBA9}" presName="gear2" presStyleLbl="node1" presStyleIdx="1" presStyleCnt="3">
        <dgm:presLayoutVars>
          <dgm:chMax val="1"/>
          <dgm:bulletEnabled val="1"/>
        </dgm:presLayoutVars>
      </dgm:prSet>
      <dgm:spPr/>
    </dgm:pt>
    <dgm:pt modelId="{2868E77B-1937-48A7-969E-75EBFD31B91A}" type="pres">
      <dgm:prSet presAssocID="{F2828105-31C8-4B10-AD4F-F110B39EDBA9}" presName="gear2srcNode" presStyleLbl="node1" presStyleIdx="1" presStyleCnt="3"/>
      <dgm:spPr/>
    </dgm:pt>
    <dgm:pt modelId="{97D895A2-35D4-44CC-992F-60BE8758C7BE}" type="pres">
      <dgm:prSet presAssocID="{F2828105-31C8-4B10-AD4F-F110B39EDBA9}" presName="gear2dstNode" presStyleLbl="node1" presStyleIdx="1" presStyleCnt="3"/>
      <dgm:spPr/>
    </dgm:pt>
    <dgm:pt modelId="{F83E8A20-C0FF-48FC-9EE9-8635701ABFE7}" type="pres">
      <dgm:prSet presAssocID="{C9923C28-029A-468B-BD81-4B78C1267D25}" presName="gear3" presStyleLbl="node1" presStyleIdx="2" presStyleCnt="3"/>
      <dgm:spPr/>
    </dgm:pt>
    <dgm:pt modelId="{19F1F8E6-081C-4939-82F7-0747397E050D}" type="pres">
      <dgm:prSet presAssocID="{C9923C28-029A-468B-BD81-4B78C1267D25}" presName="gear3tx" presStyleLbl="node1" presStyleIdx="2" presStyleCnt="3">
        <dgm:presLayoutVars>
          <dgm:chMax val="1"/>
          <dgm:bulletEnabled val="1"/>
        </dgm:presLayoutVars>
      </dgm:prSet>
      <dgm:spPr/>
    </dgm:pt>
    <dgm:pt modelId="{2195F99A-6DFB-4855-812C-4B9497E824B3}" type="pres">
      <dgm:prSet presAssocID="{C9923C28-029A-468B-BD81-4B78C1267D25}" presName="gear3srcNode" presStyleLbl="node1" presStyleIdx="2" presStyleCnt="3"/>
      <dgm:spPr/>
    </dgm:pt>
    <dgm:pt modelId="{38D3AC24-A2BA-4CF9-8260-AA437C61F523}" type="pres">
      <dgm:prSet presAssocID="{C9923C28-029A-468B-BD81-4B78C1267D25}" presName="gear3dstNode" presStyleLbl="node1" presStyleIdx="2" presStyleCnt="3"/>
      <dgm:spPr/>
    </dgm:pt>
    <dgm:pt modelId="{58A1D403-E2BD-455A-80ED-B84B10922145}" type="pres">
      <dgm:prSet presAssocID="{3C2C7D56-2B23-4EB0-B34A-9D4C96555DC3}" presName="connector1" presStyleLbl="sibTrans2D1" presStyleIdx="0" presStyleCnt="3"/>
      <dgm:spPr/>
    </dgm:pt>
    <dgm:pt modelId="{D85716EF-9E5E-4B15-A302-58716A981491}" type="pres">
      <dgm:prSet presAssocID="{60F7FCD5-2B9F-4A97-B085-8CDC2AA397D8}" presName="connector2" presStyleLbl="sibTrans2D1" presStyleIdx="1" presStyleCnt="3"/>
      <dgm:spPr/>
    </dgm:pt>
    <dgm:pt modelId="{720BEA28-4ACC-4FC9-8489-4E3ED950DF3E}" type="pres">
      <dgm:prSet presAssocID="{CEEE8B1E-51AA-46AB-92C1-01D8881D1D41}" presName="connector3" presStyleLbl="sibTrans2D1" presStyleIdx="2" presStyleCnt="3"/>
      <dgm:spPr/>
    </dgm:pt>
  </dgm:ptLst>
  <dgm:cxnLst>
    <dgm:cxn modelId="{EA19DA0C-B10A-4106-88BA-CBA204733EDC}" type="presOf" srcId="{C9923C28-029A-468B-BD81-4B78C1267D25}" destId="{38D3AC24-A2BA-4CF9-8260-AA437C61F523}" srcOrd="3" destOrd="0" presId="urn:microsoft.com/office/officeart/2005/8/layout/gear1"/>
    <dgm:cxn modelId="{D796F90D-8CBF-45B2-B746-ED6B50A38F79}" type="presOf" srcId="{C9923C28-029A-468B-BD81-4B78C1267D25}" destId="{F83E8A20-C0FF-48FC-9EE9-8635701ABFE7}" srcOrd="0" destOrd="0" presId="urn:microsoft.com/office/officeart/2005/8/layout/gear1"/>
    <dgm:cxn modelId="{6CDEFA1F-8DA6-4F99-94B3-B7A336618AAB}" type="presOf" srcId="{F2828105-31C8-4B10-AD4F-F110B39EDBA9}" destId="{2868E77B-1937-48A7-969E-75EBFD31B91A}" srcOrd="1" destOrd="0" presId="urn:microsoft.com/office/officeart/2005/8/layout/gear1"/>
    <dgm:cxn modelId="{E5410948-97F4-45C3-A29F-603E3EAE515B}" type="presOf" srcId="{838784EA-2ED4-4979-B896-5D8F1F4CE7AF}" destId="{7DE55196-A529-40E1-AAA2-ED5BDC0523B5}" srcOrd="2" destOrd="0" presId="urn:microsoft.com/office/officeart/2005/8/layout/gear1"/>
    <dgm:cxn modelId="{D722FA4D-6FA5-4ACA-BF84-10AC0E555870}" type="presOf" srcId="{F2828105-31C8-4B10-AD4F-F110B39EDBA9}" destId="{52BB9225-3401-4161-9F0D-56B2A758B71E}" srcOrd="0" destOrd="0" presId="urn:microsoft.com/office/officeart/2005/8/layout/gear1"/>
    <dgm:cxn modelId="{291AEE50-B692-4E0D-B734-C1D97C68D420}" type="presOf" srcId="{838784EA-2ED4-4979-B896-5D8F1F4CE7AF}" destId="{1B2EE3A7-8836-4CB6-A693-BADE72E24362}" srcOrd="1" destOrd="0" presId="urn:microsoft.com/office/officeart/2005/8/layout/gear1"/>
    <dgm:cxn modelId="{94CD3859-4472-48F1-8947-5D5ABB224FE3}" srcId="{E5535A0C-8A37-4F30-A03D-C3130C9D9A09}" destId="{F2828105-31C8-4B10-AD4F-F110B39EDBA9}" srcOrd="1" destOrd="0" parTransId="{2F260443-D934-4B5E-8504-7D3195E01A51}" sibTransId="{60F7FCD5-2B9F-4A97-B085-8CDC2AA397D8}"/>
    <dgm:cxn modelId="{CF9CD686-2A14-4321-9D11-9ADA681D2BA0}" type="presOf" srcId="{F2828105-31C8-4B10-AD4F-F110B39EDBA9}" destId="{97D895A2-35D4-44CC-992F-60BE8758C7BE}" srcOrd="2" destOrd="0" presId="urn:microsoft.com/office/officeart/2005/8/layout/gear1"/>
    <dgm:cxn modelId="{02A3FA92-CF8A-40FB-B19F-1787CBF7AD85}" type="presOf" srcId="{838784EA-2ED4-4979-B896-5D8F1F4CE7AF}" destId="{DB638F93-300E-4876-ACB5-C232E2008FF2}" srcOrd="0" destOrd="0" presId="urn:microsoft.com/office/officeart/2005/8/layout/gear1"/>
    <dgm:cxn modelId="{F9F9399B-1B34-4947-B01D-B8F3205D372F}" type="presOf" srcId="{CEEE8B1E-51AA-46AB-92C1-01D8881D1D41}" destId="{720BEA28-4ACC-4FC9-8489-4E3ED950DF3E}" srcOrd="0" destOrd="0" presId="urn:microsoft.com/office/officeart/2005/8/layout/gear1"/>
    <dgm:cxn modelId="{244005A4-8002-4282-8B2A-0C234712E4A8}" type="presOf" srcId="{C9923C28-029A-468B-BD81-4B78C1267D25}" destId="{19F1F8E6-081C-4939-82F7-0747397E050D}" srcOrd="1" destOrd="0" presId="urn:microsoft.com/office/officeart/2005/8/layout/gear1"/>
    <dgm:cxn modelId="{2BFB09BA-1340-4AB3-8D49-0688E8863E65}" type="presOf" srcId="{3C2C7D56-2B23-4EB0-B34A-9D4C96555DC3}" destId="{58A1D403-E2BD-455A-80ED-B84B10922145}" srcOrd="0" destOrd="0" presId="urn:microsoft.com/office/officeart/2005/8/layout/gear1"/>
    <dgm:cxn modelId="{AC2061D1-0A7E-4E57-AD78-80CF563FEE73}" type="presOf" srcId="{C9923C28-029A-468B-BD81-4B78C1267D25}" destId="{2195F99A-6DFB-4855-812C-4B9497E824B3}" srcOrd="2" destOrd="0" presId="urn:microsoft.com/office/officeart/2005/8/layout/gear1"/>
    <dgm:cxn modelId="{BA7608E0-BD86-4DF7-880A-35F4635875A0}" type="presOf" srcId="{E5535A0C-8A37-4F30-A03D-C3130C9D9A09}" destId="{FACEB47E-5C30-4B64-B1DA-20797638ACD2}" srcOrd="0" destOrd="0" presId="urn:microsoft.com/office/officeart/2005/8/layout/gear1"/>
    <dgm:cxn modelId="{894356E3-2B6F-473B-9F0A-2E9256647E53}" srcId="{E5535A0C-8A37-4F30-A03D-C3130C9D9A09}" destId="{C9923C28-029A-468B-BD81-4B78C1267D25}" srcOrd="2" destOrd="0" parTransId="{D39C2C46-96D4-4102-9E13-275FBDB85CEF}" sibTransId="{CEEE8B1E-51AA-46AB-92C1-01D8881D1D41}"/>
    <dgm:cxn modelId="{3F9DDDE4-864D-490C-972A-1ABEF17C0A2F}" srcId="{E5535A0C-8A37-4F30-A03D-C3130C9D9A09}" destId="{838784EA-2ED4-4979-B896-5D8F1F4CE7AF}" srcOrd="0" destOrd="0" parTransId="{5A35A326-A11A-438B-B662-4D976DBF32A9}" sibTransId="{3C2C7D56-2B23-4EB0-B34A-9D4C96555DC3}"/>
    <dgm:cxn modelId="{4C794EF7-DC65-445A-8BB7-4842DDD3649C}" type="presOf" srcId="{60F7FCD5-2B9F-4A97-B085-8CDC2AA397D8}" destId="{D85716EF-9E5E-4B15-A302-58716A981491}" srcOrd="0" destOrd="0" presId="urn:microsoft.com/office/officeart/2005/8/layout/gear1"/>
    <dgm:cxn modelId="{FE1DDBD9-E318-4A72-93F3-B29A2FD8A249}" type="presParOf" srcId="{FACEB47E-5C30-4B64-B1DA-20797638ACD2}" destId="{DB638F93-300E-4876-ACB5-C232E2008FF2}" srcOrd="0" destOrd="0" presId="urn:microsoft.com/office/officeart/2005/8/layout/gear1"/>
    <dgm:cxn modelId="{154A1386-B890-4CAA-B71A-769EEE831DFE}" type="presParOf" srcId="{FACEB47E-5C30-4B64-B1DA-20797638ACD2}" destId="{1B2EE3A7-8836-4CB6-A693-BADE72E24362}" srcOrd="1" destOrd="0" presId="urn:microsoft.com/office/officeart/2005/8/layout/gear1"/>
    <dgm:cxn modelId="{04D8AA8E-DE11-4A6B-AA4B-AB5E2461DD98}" type="presParOf" srcId="{FACEB47E-5C30-4B64-B1DA-20797638ACD2}" destId="{7DE55196-A529-40E1-AAA2-ED5BDC0523B5}" srcOrd="2" destOrd="0" presId="urn:microsoft.com/office/officeart/2005/8/layout/gear1"/>
    <dgm:cxn modelId="{DD6BDC37-9292-4869-91E6-E7105962F998}" type="presParOf" srcId="{FACEB47E-5C30-4B64-B1DA-20797638ACD2}" destId="{52BB9225-3401-4161-9F0D-56B2A758B71E}" srcOrd="3" destOrd="0" presId="urn:microsoft.com/office/officeart/2005/8/layout/gear1"/>
    <dgm:cxn modelId="{8CAC5DD4-FE49-4568-B448-823577180076}" type="presParOf" srcId="{FACEB47E-5C30-4B64-B1DA-20797638ACD2}" destId="{2868E77B-1937-48A7-969E-75EBFD31B91A}" srcOrd="4" destOrd="0" presId="urn:microsoft.com/office/officeart/2005/8/layout/gear1"/>
    <dgm:cxn modelId="{4D10895A-9323-4DAF-ABA7-16E264406B54}" type="presParOf" srcId="{FACEB47E-5C30-4B64-B1DA-20797638ACD2}" destId="{97D895A2-35D4-44CC-992F-60BE8758C7BE}" srcOrd="5" destOrd="0" presId="urn:microsoft.com/office/officeart/2005/8/layout/gear1"/>
    <dgm:cxn modelId="{5C748D1E-0572-46E4-95F4-E87FB872FC37}" type="presParOf" srcId="{FACEB47E-5C30-4B64-B1DA-20797638ACD2}" destId="{F83E8A20-C0FF-48FC-9EE9-8635701ABFE7}" srcOrd="6" destOrd="0" presId="urn:microsoft.com/office/officeart/2005/8/layout/gear1"/>
    <dgm:cxn modelId="{F0C4D8A8-49C3-4A39-975A-BBF64FBB02BF}" type="presParOf" srcId="{FACEB47E-5C30-4B64-B1DA-20797638ACD2}" destId="{19F1F8E6-081C-4939-82F7-0747397E050D}" srcOrd="7" destOrd="0" presId="urn:microsoft.com/office/officeart/2005/8/layout/gear1"/>
    <dgm:cxn modelId="{512B6947-3E3E-4C29-AB8E-351976A0903B}" type="presParOf" srcId="{FACEB47E-5C30-4B64-B1DA-20797638ACD2}" destId="{2195F99A-6DFB-4855-812C-4B9497E824B3}" srcOrd="8" destOrd="0" presId="urn:microsoft.com/office/officeart/2005/8/layout/gear1"/>
    <dgm:cxn modelId="{B6AFA53C-54CE-49A9-A887-4AC66C52B650}" type="presParOf" srcId="{FACEB47E-5C30-4B64-B1DA-20797638ACD2}" destId="{38D3AC24-A2BA-4CF9-8260-AA437C61F523}" srcOrd="9" destOrd="0" presId="urn:microsoft.com/office/officeart/2005/8/layout/gear1"/>
    <dgm:cxn modelId="{7960D8B8-9474-4610-BF17-AB11E555658B}" type="presParOf" srcId="{FACEB47E-5C30-4B64-B1DA-20797638ACD2}" destId="{58A1D403-E2BD-455A-80ED-B84B10922145}" srcOrd="10" destOrd="0" presId="urn:microsoft.com/office/officeart/2005/8/layout/gear1"/>
    <dgm:cxn modelId="{0B6EC71A-D019-4430-9F21-57D0FAED17ED}" type="presParOf" srcId="{FACEB47E-5C30-4B64-B1DA-20797638ACD2}" destId="{D85716EF-9E5E-4B15-A302-58716A981491}" srcOrd="11" destOrd="0" presId="urn:microsoft.com/office/officeart/2005/8/layout/gear1"/>
    <dgm:cxn modelId="{D875550F-7742-4507-8FDA-D5F93FD62359}" type="presParOf" srcId="{FACEB47E-5C30-4B64-B1DA-20797638ACD2}" destId="{720BEA28-4ACC-4FC9-8489-4E3ED950DF3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4C3D82-1495-40EE-974A-36A6337058FD}" type="doc">
      <dgm:prSet loTypeId="urn:microsoft.com/office/officeart/2005/8/layout/hList6" loCatId="list" qsTypeId="urn:microsoft.com/office/officeart/2005/8/quickstyle/3d5" qsCatId="3D" csTypeId="urn:microsoft.com/office/officeart/2005/8/colors/accent1_2" csCatId="accent1" phldr="1"/>
      <dgm:spPr/>
      <dgm:t>
        <a:bodyPr/>
        <a:lstStyle/>
        <a:p>
          <a:endParaRPr lang="es-CO"/>
        </a:p>
      </dgm:t>
    </dgm:pt>
    <dgm:pt modelId="{87A89B73-AC26-4AD1-BE15-4BDDD03859C4}">
      <dgm:prSet custT="1"/>
      <dgm:spPr/>
      <dgm:t>
        <a:bodyPr/>
        <a:lstStyle/>
        <a:p>
          <a:pPr rtl="0"/>
          <a:r>
            <a:rPr lang="es-CO" sz="1800" b="0">
              <a:solidFill>
                <a:schemeClr val="tx1"/>
              </a:solidFill>
              <a:latin typeface="Arial" pitchFamily="34" charset="0"/>
              <a:cs typeface="Arial" pitchFamily="34" charset="0"/>
            </a:rPr>
            <a:t>Recursos</a:t>
          </a:r>
        </a:p>
      </dgm:t>
    </dgm:pt>
    <dgm:pt modelId="{AC671145-A24C-4992-B27E-C51AD8E60FB9}" type="parTrans" cxnId="{72FA8B7D-BDF9-4D5E-B2AA-009FF093D5A7}">
      <dgm:prSet/>
      <dgm:spPr/>
      <dgm:t>
        <a:bodyPr/>
        <a:lstStyle/>
        <a:p>
          <a:endParaRPr lang="es-CO" sz="1000" b="0">
            <a:solidFill>
              <a:schemeClr val="tx1"/>
            </a:solidFill>
            <a:latin typeface="Arial" pitchFamily="34" charset="0"/>
            <a:cs typeface="Arial" pitchFamily="34" charset="0"/>
          </a:endParaRPr>
        </a:p>
      </dgm:t>
    </dgm:pt>
    <dgm:pt modelId="{29C32C76-9974-4A70-9E8D-5F3701DFAA6B}" type="sibTrans" cxnId="{72FA8B7D-BDF9-4D5E-B2AA-009FF093D5A7}">
      <dgm:prSet/>
      <dgm:spPr/>
      <dgm:t>
        <a:bodyPr/>
        <a:lstStyle/>
        <a:p>
          <a:endParaRPr lang="es-CO" sz="1000" b="0">
            <a:solidFill>
              <a:schemeClr val="tx1"/>
            </a:solidFill>
            <a:latin typeface="Arial" pitchFamily="34" charset="0"/>
            <a:cs typeface="Arial" pitchFamily="34" charset="0"/>
          </a:endParaRPr>
        </a:p>
      </dgm:t>
    </dgm:pt>
    <dgm:pt modelId="{7B13634D-4D25-46DF-AB70-44E7B6A4CD58}">
      <dgm:prSet custT="1"/>
      <dgm:spPr>
        <a:solidFill>
          <a:srgbClr val="0070C0"/>
        </a:solidFill>
      </dgm:spPr>
      <dgm:t>
        <a:bodyPr/>
        <a:lstStyle/>
        <a:p>
          <a:pPr rtl="0"/>
          <a:r>
            <a:rPr lang="es-CO" sz="1800" b="0">
              <a:solidFill>
                <a:schemeClr val="tx1"/>
              </a:solidFill>
              <a:latin typeface="Arial" pitchFamily="34" charset="0"/>
              <a:cs typeface="Arial" pitchFamily="34" charset="0"/>
            </a:rPr>
            <a:t>Tipologías de Empresas</a:t>
          </a:r>
        </a:p>
      </dgm:t>
    </dgm:pt>
    <dgm:pt modelId="{A483DB2E-6343-4259-8997-8BAB0208C95F}" type="parTrans" cxnId="{7026922E-5430-4706-9C72-7E736C9869CE}">
      <dgm:prSet/>
      <dgm:spPr/>
      <dgm:t>
        <a:bodyPr/>
        <a:lstStyle/>
        <a:p>
          <a:endParaRPr lang="es-CO"/>
        </a:p>
      </dgm:t>
    </dgm:pt>
    <dgm:pt modelId="{B04F1000-0D5F-47D6-B9FD-83D13ACC6D23}" type="sibTrans" cxnId="{7026922E-5430-4706-9C72-7E736C9869CE}">
      <dgm:prSet/>
      <dgm:spPr/>
      <dgm:t>
        <a:bodyPr/>
        <a:lstStyle/>
        <a:p>
          <a:endParaRPr lang="es-CO"/>
        </a:p>
      </dgm:t>
    </dgm:pt>
    <dgm:pt modelId="{0578CA14-F32F-40AA-B40C-6DDB546AB7B2}">
      <dgm:prSet custT="1"/>
      <dgm:spPr/>
      <dgm:t>
        <a:bodyPr/>
        <a:lstStyle/>
        <a:p>
          <a:pPr rtl="0"/>
          <a:r>
            <a:rPr lang="es-CO" sz="1800" b="0">
              <a:solidFill>
                <a:schemeClr val="tx1"/>
              </a:solidFill>
              <a:latin typeface="Arial" pitchFamily="34" charset="0"/>
              <a:cs typeface="Arial" pitchFamily="34" charset="0"/>
            </a:rPr>
            <a:t>Áreas Funcionales</a:t>
          </a:r>
        </a:p>
      </dgm:t>
    </dgm:pt>
    <dgm:pt modelId="{2472A6C3-CD1A-4E76-8E44-033466A15605}" type="parTrans" cxnId="{D2E7D01A-8A2F-46EE-9F50-074442E040B9}">
      <dgm:prSet/>
      <dgm:spPr/>
      <dgm:t>
        <a:bodyPr/>
        <a:lstStyle/>
        <a:p>
          <a:endParaRPr lang="es-CO"/>
        </a:p>
      </dgm:t>
    </dgm:pt>
    <dgm:pt modelId="{11238998-2DF9-46EA-9DA4-FD0FEC1AC3BC}" type="sibTrans" cxnId="{D2E7D01A-8A2F-46EE-9F50-074442E040B9}">
      <dgm:prSet/>
      <dgm:spPr/>
      <dgm:t>
        <a:bodyPr/>
        <a:lstStyle/>
        <a:p>
          <a:endParaRPr lang="es-CO"/>
        </a:p>
      </dgm:t>
    </dgm:pt>
    <dgm:pt modelId="{D23B792C-A5E6-4EC2-B92F-751C5B2A1B7E}" type="pres">
      <dgm:prSet presAssocID="{984C3D82-1495-40EE-974A-36A6337058FD}" presName="Name0" presStyleCnt="0">
        <dgm:presLayoutVars>
          <dgm:dir/>
          <dgm:resizeHandles val="exact"/>
        </dgm:presLayoutVars>
      </dgm:prSet>
      <dgm:spPr/>
    </dgm:pt>
    <dgm:pt modelId="{AE865EF3-EAA6-490A-BC8A-2C7E1BEA90E3}" type="pres">
      <dgm:prSet presAssocID="{87A89B73-AC26-4AD1-BE15-4BDDD03859C4}" presName="node" presStyleLbl="node1" presStyleIdx="0" presStyleCnt="3">
        <dgm:presLayoutVars>
          <dgm:bulletEnabled val="1"/>
        </dgm:presLayoutVars>
      </dgm:prSet>
      <dgm:spPr/>
    </dgm:pt>
    <dgm:pt modelId="{A09287E2-7434-44F2-8888-6D2BC8AC010A}" type="pres">
      <dgm:prSet presAssocID="{29C32C76-9974-4A70-9E8D-5F3701DFAA6B}" presName="sibTrans" presStyleCnt="0"/>
      <dgm:spPr/>
    </dgm:pt>
    <dgm:pt modelId="{BBA235BD-7EE3-4EE1-9B13-214C981D06BA}" type="pres">
      <dgm:prSet presAssocID="{7B13634D-4D25-46DF-AB70-44E7B6A4CD58}" presName="node" presStyleLbl="node1" presStyleIdx="1" presStyleCnt="3">
        <dgm:presLayoutVars>
          <dgm:bulletEnabled val="1"/>
        </dgm:presLayoutVars>
      </dgm:prSet>
      <dgm:spPr/>
    </dgm:pt>
    <dgm:pt modelId="{A3235236-19C0-4445-8E63-ADFBE8043A7A}" type="pres">
      <dgm:prSet presAssocID="{B04F1000-0D5F-47D6-B9FD-83D13ACC6D23}" presName="sibTrans" presStyleCnt="0"/>
      <dgm:spPr/>
    </dgm:pt>
    <dgm:pt modelId="{D7E2E2B3-C164-45AD-BBF8-29870273BA63}" type="pres">
      <dgm:prSet presAssocID="{0578CA14-F32F-40AA-B40C-6DDB546AB7B2}" presName="node" presStyleLbl="node1" presStyleIdx="2" presStyleCnt="3" custLinFactX="5938" custLinFactNeighborX="100000" custLinFactNeighborY="0">
        <dgm:presLayoutVars>
          <dgm:bulletEnabled val="1"/>
        </dgm:presLayoutVars>
      </dgm:prSet>
      <dgm:spPr/>
    </dgm:pt>
  </dgm:ptLst>
  <dgm:cxnLst>
    <dgm:cxn modelId="{D2E7D01A-8A2F-46EE-9F50-074442E040B9}" srcId="{984C3D82-1495-40EE-974A-36A6337058FD}" destId="{0578CA14-F32F-40AA-B40C-6DDB546AB7B2}" srcOrd="2" destOrd="0" parTransId="{2472A6C3-CD1A-4E76-8E44-033466A15605}" sibTransId="{11238998-2DF9-46EA-9DA4-FD0FEC1AC3BC}"/>
    <dgm:cxn modelId="{7026922E-5430-4706-9C72-7E736C9869CE}" srcId="{984C3D82-1495-40EE-974A-36A6337058FD}" destId="{7B13634D-4D25-46DF-AB70-44E7B6A4CD58}" srcOrd="1" destOrd="0" parTransId="{A483DB2E-6343-4259-8997-8BAB0208C95F}" sibTransId="{B04F1000-0D5F-47D6-B9FD-83D13ACC6D23}"/>
    <dgm:cxn modelId="{0366BC40-52BF-430C-B7E5-FF06168FF263}" type="presOf" srcId="{0578CA14-F32F-40AA-B40C-6DDB546AB7B2}" destId="{D7E2E2B3-C164-45AD-BBF8-29870273BA63}" srcOrd="0" destOrd="0" presId="urn:microsoft.com/office/officeart/2005/8/layout/hList6"/>
    <dgm:cxn modelId="{72FA8B7D-BDF9-4D5E-B2AA-009FF093D5A7}" srcId="{984C3D82-1495-40EE-974A-36A6337058FD}" destId="{87A89B73-AC26-4AD1-BE15-4BDDD03859C4}" srcOrd="0" destOrd="0" parTransId="{AC671145-A24C-4992-B27E-C51AD8E60FB9}" sibTransId="{29C32C76-9974-4A70-9E8D-5F3701DFAA6B}"/>
    <dgm:cxn modelId="{91410DA6-FB60-446E-AB9A-C062933211F9}" type="presOf" srcId="{87A89B73-AC26-4AD1-BE15-4BDDD03859C4}" destId="{AE865EF3-EAA6-490A-BC8A-2C7E1BEA90E3}" srcOrd="0" destOrd="0" presId="urn:microsoft.com/office/officeart/2005/8/layout/hList6"/>
    <dgm:cxn modelId="{5EE419F9-3A28-4016-B43B-DAF2C76C329B}" type="presOf" srcId="{7B13634D-4D25-46DF-AB70-44E7B6A4CD58}" destId="{BBA235BD-7EE3-4EE1-9B13-214C981D06BA}" srcOrd="0" destOrd="0" presId="urn:microsoft.com/office/officeart/2005/8/layout/hList6"/>
    <dgm:cxn modelId="{71A91DFA-AF19-424C-8512-78E17917C90F}" type="presOf" srcId="{984C3D82-1495-40EE-974A-36A6337058FD}" destId="{D23B792C-A5E6-4EC2-B92F-751C5B2A1B7E}" srcOrd="0" destOrd="0" presId="urn:microsoft.com/office/officeart/2005/8/layout/hList6"/>
    <dgm:cxn modelId="{E06EFC5C-0942-4C9A-8F23-229087126C4C}" type="presParOf" srcId="{D23B792C-A5E6-4EC2-B92F-751C5B2A1B7E}" destId="{AE865EF3-EAA6-490A-BC8A-2C7E1BEA90E3}" srcOrd="0" destOrd="0" presId="urn:microsoft.com/office/officeart/2005/8/layout/hList6"/>
    <dgm:cxn modelId="{9A0D03E4-BC9A-4EFE-A016-C2238B3ED980}" type="presParOf" srcId="{D23B792C-A5E6-4EC2-B92F-751C5B2A1B7E}" destId="{A09287E2-7434-44F2-8888-6D2BC8AC010A}" srcOrd="1" destOrd="0" presId="urn:microsoft.com/office/officeart/2005/8/layout/hList6"/>
    <dgm:cxn modelId="{9A30AD85-34BC-46DD-BA18-D6920D082BB3}" type="presParOf" srcId="{D23B792C-A5E6-4EC2-B92F-751C5B2A1B7E}" destId="{BBA235BD-7EE3-4EE1-9B13-214C981D06BA}" srcOrd="2" destOrd="0" presId="urn:microsoft.com/office/officeart/2005/8/layout/hList6"/>
    <dgm:cxn modelId="{20576849-C2EA-4A04-BB57-5479A8A68838}" type="presParOf" srcId="{D23B792C-A5E6-4EC2-B92F-751C5B2A1B7E}" destId="{A3235236-19C0-4445-8E63-ADFBE8043A7A}" srcOrd="3" destOrd="0" presId="urn:microsoft.com/office/officeart/2005/8/layout/hList6"/>
    <dgm:cxn modelId="{5596DA5A-5441-4DAF-BABE-0B1DD39D3971}" type="presParOf" srcId="{D23B792C-A5E6-4EC2-B92F-751C5B2A1B7E}" destId="{D7E2E2B3-C164-45AD-BBF8-29870273BA6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D3E008-0F0A-7D4A-88D0-B7344FE724B1}" type="doc">
      <dgm:prSet loTypeId="urn:microsoft.com/office/officeart/2005/8/layout/pyramid1" loCatId="" qsTypeId="urn:microsoft.com/office/officeart/2005/8/quickstyle/simple4" qsCatId="simple" csTypeId="urn:microsoft.com/office/officeart/2005/8/colors/colorful4" csCatId="colorful" phldr="1"/>
      <dgm:spPr/>
    </dgm:pt>
    <dgm:pt modelId="{C0D67C39-6DAF-0149-96FC-2542063DC4E0}">
      <dgm:prSet phldrT="[Texto]" custT="1"/>
      <dgm:spPr/>
      <dgm:t>
        <a:bodyPr/>
        <a:lstStyle/>
        <a:p>
          <a:r>
            <a:rPr lang="es-ES_tradnl" sz="1600"/>
            <a:t>Nivel </a:t>
          </a:r>
        </a:p>
        <a:p>
          <a:r>
            <a:rPr lang="es-ES_tradnl" sz="1600"/>
            <a:t>Superior </a:t>
          </a:r>
        </a:p>
        <a:p>
          <a:r>
            <a:rPr lang="es-ES_tradnl" sz="1600"/>
            <a:t>o Pol</a:t>
          </a:r>
          <a:r>
            <a:rPr lang="es-ES" sz="1600" err="1"/>
            <a:t>ítico</a:t>
          </a:r>
          <a:endParaRPr lang="es-ES_tradnl" sz="1600"/>
        </a:p>
      </dgm:t>
    </dgm:pt>
    <dgm:pt modelId="{99EE18CC-2EE2-B843-A884-FE0FF9FA4079}" type="parTrans" cxnId="{BE0D3FC7-774E-5442-AA78-D4895D72A5AE}">
      <dgm:prSet/>
      <dgm:spPr/>
      <dgm:t>
        <a:bodyPr/>
        <a:lstStyle/>
        <a:p>
          <a:endParaRPr lang="es-ES_tradnl" sz="1050"/>
        </a:p>
      </dgm:t>
    </dgm:pt>
    <dgm:pt modelId="{77A3F9C6-B695-8A46-BC9B-21B5B0A85820}" type="sibTrans" cxnId="{BE0D3FC7-774E-5442-AA78-D4895D72A5AE}">
      <dgm:prSet/>
      <dgm:spPr/>
      <dgm:t>
        <a:bodyPr/>
        <a:lstStyle/>
        <a:p>
          <a:endParaRPr lang="es-ES_tradnl" sz="1050"/>
        </a:p>
      </dgm:t>
    </dgm:pt>
    <dgm:pt modelId="{A9CCD5E1-53F0-3142-806B-84902CEFA27B}">
      <dgm:prSet phldrT="[Texto]" custT="1"/>
      <dgm:spPr/>
      <dgm:t>
        <a:bodyPr/>
        <a:lstStyle/>
        <a:p>
          <a:r>
            <a:rPr lang="es-ES_tradnl" sz="1600"/>
            <a:t>Nivel Inferior,</a:t>
          </a:r>
          <a:r>
            <a:rPr lang="es-ES_tradnl" sz="1600" baseline="0"/>
            <a:t> t</a:t>
          </a:r>
          <a:r>
            <a:rPr lang="es-ES" sz="1600" baseline="0" err="1"/>
            <a:t>écnico</a:t>
          </a:r>
          <a:r>
            <a:rPr lang="es-ES" sz="1600" baseline="0"/>
            <a:t> u operativo</a:t>
          </a:r>
          <a:endParaRPr lang="es-ES_tradnl" sz="1600"/>
        </a:p>
      </dgm:t>
    </dgm:pt>
    <dgm:pt modelId="{785CE3AE-A513-864E-9794-103209F53EAA}" type="parTrans" cxnId="{7D059B8C-DD93-E949-83AD-8639B1DED163}">
      <dgm:prSet/>
      <dgm:spPr/>
      <dgm:t>
        <a:bodyPr/>
        <a:lstStyle/>
        <a:p>
          <a:endParaRPr lang="es-ES_tradnl" sz="1050"/>
        </a:p>
      </dgm:t>
    </dgm:pt>
    <dgm:pt modelId="{38B9DC23-F0A7-AD4F-AC7E-53F618C2032B}" type="sibTrans" cxnId="{7D059B8C-DD93-E949-83AD-8639B1DED163}">
      <dgm:prSet/>
      <dgm:spPr/>
      <dgm:t>
        <a:bodyPr/>
        <a:lstStyle/>
        <a:p>
          <a:endParaRPr lang="es-ES_tradnl" sz="1050"/>
        </a:p>
      </dgm:t>
    </dgm:pt>
    <dgm:pt modelId="{DEF94CBE-CA82-3B4A-9491-AB42787A438F}">
      <dgm:prSet phldrT="[Texto]" custT="1"/>
      <dgm:spPr/>
      <dgm:t>
        <a:bodyPr/>
        <a:lstStyle/>
        <a:p>
          <a:r>
            <a:rPr lang="es-ES_tradnl" sz="1600"/>
            <a:t>Nivel Intermedio – ejecutivo o directivo</a:t>
          </a:r>
        </a:p>
      </dgm:t>
    </dgm:pt>
    <dgm:pt modelId="{7C1456D9-F632-864A-A3E4-2E1A9CDDC56D}" type="parTrans" cxnId="{1FFED9C9-0335-6641-8C3B-5F32AFEAF587}">
      <dgm:prSet/>
      <dgm:spPr/>
      <dgm:t>
        <a:bodyPr/>
        <a:lstStyle/>
        <a:p>
          <a:endParaRPr lang="es-ES_tradnl" sz="1050"/>
        </a:p>
      </dgm:t>
    </dgm:pt>
    <dgm:pt modelId="{A5228940-DBC5-194F-AEF6-03B0C1D13ED9}" type="sibTrans" cxnId="{1FFED9C9-0335-6641-8C3B-5F32AFEAF587}">
      <dgm:prSet/>
      <dgm:spPr/>
      <dgm:t>
        <a:bodyPr/>
        <a:lstStyle/>
        <a:p>
          <a:endParaRPr lang="es-ES_tradnl" sz="1050"/>
        </a:p>
      </dgm:t>
    </dgm:pt>
    <dgm:pt modelId="{D4346BC9-ED9A-3049-9BCE-52BC5D3CC0DF}" type="pres">
      <dgm:prSet presAssocID="{DCD3E008-0F0A-7D4A-88D0-B7344FE724B1}" presName="Name0" presStyleCnt="0">
        <dgm:presLayoutVars>
          <dgm:dir/>
          <dgm:animLvl val="lvl"/>
          <dgm:resizeHandles val="exact"/>
        </dgm:presLayoutVars>
      </dgm:prSet>
      <dgm:spPr/>
    </dgm:pt>
    <dgm:pt modelId="{6C3A1333-CCE7-D442-9DF4-EF555258FC65}" type="pres">
      <dgm:prSet presAssocID="{C0D67C39-6DAF-0149-96FC-2542063DC4E0}" presName="Name8" presStyleCnt="0"/>
      <dgm:spPr/>
    </dgm:pt>
    <dgm:pt modelId="{42164CE4-F614-7549-9DAE-46A68CC5806B}" type="pres">
      <dgm:prSet presAssocID="{C0D67C39-6DAF-0149-96FC-2542063DC4E0}" presName="level" presStyleLbl="node1" presStyleIdx="0" presStyleCnt="3">
        <dgm:presLayoutVars>
          <dgm:chMax val="1"/>
          <dgm:bulletEnabled val="1"/>
        </dgm:presLayoutVars>
      </dgm:prSet>
      <dgm:spPr/>
    </dgm:pt>
    <dgm:pt modelId="{F17DEDF8-7C00-E149-89B2-44C856DB9708}" type="pres">
      <dgm:prSet presAssocID="{C0D67C39-6DAF-0149-96FC-2542063DC4E0}" presName="levelTx" presStyleLbl="revTx" presStyleIdx="0" presStyleCnt="0">
        <dgm:presLayoutVars>
          <dgm:chMax val="1"/>
          <dgm:bulletEnabled val="1"/>
        </dgm:presLayoutVars>
      </dgm:prSet>
      <dgm:spPr/>
    </dgm:pt>
    <dgm:pt modelId="{8375A62E-2F0B-234C-AC82-02219BF3029C}" type="pres">
      <dgm:prSet presAssocID="{DEF94CBE-CA82-3B4A-9491-AB42787A438F}" presName="Name8" presStyleCnt="0"/>
      <dgm:spPr/>
    </dgm:pt>
    <dgm:pt modelId="{E990B972-87B8-BF4C-9021-F0BE586CBDA3}" type="pres">
      <dgm:prSet presAssocID="{DEF94CBE-CA82-3B4A-9491-AB42787A438F}" presName="level" presStyleLbl="node1" presStyleIdx="1" presStyleCnt="3">
        <dgm:presLayoutVars>
          <dgm:chMax val="1"/>
          <dgm:bulletEnabled val="1"/>
        </dgm:presLayoutVars>
      </dgm:prSet>
      <dgm:spPr/>
    </dgm:pt>
    <dgm:pt modelId="{E30FF808-8941-CD4C-B75B-85077E5A933F}" type="pres">
      <dgm:prSet presAssocID="{DEF94CBE-CA82-3B4A-9491-AB42787A438F}" presName="levelTx" presStyleLbl="revTx" presStyleIdx="0" presStyleCnt="0">
        <dgm:presLayoutVars>
          <dgm:chMax val="1"/>
          <dgm:bulletEnabled val="1"/>
        </dgm:presLayoutVars>
      </dgm:prSet>
      <dgm:spPr/>
    </dgm:pt>
    <dgm:pt modelId="{37BF9C7F-8CA4-5B48-BBB5-01FB12053958}" type="pres">
      <dgm:prSet presAssocID="{A9CCD5E1-53F0-3142-806B-84902CEFA27B}" presName="Name8" presStyleCnt="0"/>
      <dgm:spPr/>
    </dgm:pt>
    <dgm:pt modelId="{C4E3943F-DA6A-F64C-8453-9EC4AA9BD4CF}" type="pres">
      <dgm:prSet presAssocID="{A9CCD5E1-53F0-3142-806B-84902CEFA27B}" presName="level" presStyleLbl="node1" presStyleIdx="2" presStyleCnt="3">
        <dgm:presLayoutVars>
          <dgm:chMax val="1"/>
          <dgm:bulletEnabled val="1"/>
        </dgm:presLayoutVars>
      </dgm:prSet>
      <dgm:spPr/>
    </dgm:pt>
    <dgm:pt modelId="{546E4071-EF2C-904E-8AA7-D563559900E4}" type="pres">
      <dgm:prSet presAssocID="{A9CCD5E1-53F0-3142-806B-84902CEFA27B}" presName="levelTx" presStyleLbl="revTx" presStyleIdx="0" presStyleCnt="0">
        <dgm:presLayoutVars>
          <dgm:chMax val="1"/>
          <dgm:bulletEnabled val="1"/>
        </dgm:presLayoutVars>
      </dgm:prSet>
      <dgm:spPr/>
    </dgm:pt>
  </dgm:ptLst>
  <dgm:cxnLst>
    <dgm:cxn modelId="{B64B6F1C-5201-D34D-BECB-D71B175FF55A}" type="presOf" srcId="{A9CCD5E1-53F0-3142-806B-84902CEFA27B}" destId="{C4E3943F-DA6A-F64C-8453-9EC4AA9BD4CF}" srcOrd="0" destOrd="0" presId="urn:microsoft.com/office/officeart/2005/8/layout/pyramid1"/>
    <dgm:cxn modelId="{5DB58D25-EA16-964A-B91D-B163F0A453EA}" type="presOf" srcId="{A9CCD5E1-53F0-3142-806B-84902CEFA27B}" destId="{546E4071-EF2C-904E-8AA7-D563559900E4}" srcOrd="1" destOrd="0" presId="urn:microsoft.com/office/officeart/2005/8/layout/pyramid1"/>
    <dgm:cxn modelId="{4A48842D-6EB5-3545-BF4D-2471E31A0A52}" type="presOf" srcId="{DCD3E008-0F0A-7D4A-88D0-B7344FE724B1}" destId="{D4346BC9-ED9A-3049-9BCE-52BC5D3CC0DF}" srcOrd="0" destOrd="0" presId="urn:microsoft.com/office/officeart/2005/8/layout/pyramid1"/>
    <dgm:cxn modelId="{BEE2C588-1DB1-854D-BE15-9354C362C5B9}" type="presOf" srcId="{C0D67C39-6DAF-0149-96FC-2542063DC4E0}" destId="{42164CE4-F614-7549-9DAE-46A68CC5806B}" srcOrd="0" destOrd="0" presId="urn:microsoft.com/office/officeart/2005/8/layout/pyramid1"/>
    <dgm:cxn modelId="{6FF9DC88-5338-3D40-A826-6C2E82D2F414}" type="presOf" srcId="{DEF94CBE-CA82-3B4A-9491-AB42787A438F}" destId="{E990B972-87B8-BF4C-9021-F0BE586CBDA3}" srcOrd="0" destOrd="0" presId="urn:microsoft.com/office/officeart/2005/8/layout/pyramid1"/>
    <dgm:cxn modelId="{7D059B8C-DD93-E949-83AD-8639B1DED163}" srcId="{DCD3E008-0F0A-7D4A-88D0-B7344FE724B1}" destId="{A9CCD5E1-53F0-3142-806B-84902CEFA27B}" srcOrd="2" destOrd="0" parTransId="{785CE3AE-A513-864E-9794-103209F53EAA}" sibTransId="{38B9DC23-F0A7-AD4F-AC7E-53F618C2032B}"/>
    <dgm:cxn modelId="{85A696A6-51ED-8B47-A0EB-23507F7A85D7}" type="presOf" srcId="{C0D67C39-6DAF-0149-96FC-2542063DC4E0}" destId="{F17DEDF8-7C00-E149-89B2-44C856DB9708}" srcOrd="1" destOrd="0" presId="urn:microsoft.com/office/officeart/2005/8/layout/pyramid1"/>
    <dgm:cxn modelId="{FEB42BBA-BE54-E741-9B45-0EA63B3D7795}" type="presOf" srcId="{DEF94CBE-CA82-3B4A-9491-AB42787A438F}" destId="{E30FF808-8941-CD4C-B75B-85077E5A933F}" srcOrd="1" destOrd="0" presId="urn:microsoft.com/office/officeart/2005/8/layout/pyramid1"/>
    <dgm:cxn modelId="{BE0D3FC7-774E-5442-AA78-D4895D72A5AE}" srcId="{DCD3E008-0F0A-7D4A-88D0-B7344FE724B1}" destId="{C0D67C39-6DAF-0149-96FC-2542063DC4E0}" srcOrd="0" destOrd="0" parTransId="{99EE18CC-2EE2-B843-A884-FE0FF9FA4079}" sibTransId="{77A3F9C6-B695-8A46-BC9B-21B5B0A85820}"/>
    <dgm:cxn modelId="{1FFED9C9-0335-6641-8C3B-5F32AFEAF587}" srcId="{DCD3E008-0F0A-7D4A-88D0-B7344FE724B1}" destId="{DEF94CBE-CA82-3B4A-9491-AB42787A438F}" srcOrd="1" destOrd="0" parTransId="{7C1456D9-F632-864A-A3E4-2E1A9CDDC56D}" sibTransId="{A5228940-DBC5-194F-AEF6-03B0C1D13ED9}"/>
    <dgm:cxn modelId="{489D0115-4BFE-184F-9B1D-89275A694432}" type="presParOf" srcId="{D4346BC9-ED9A-3049-9BCE-52BC5D3CC0DF}" destId="{6C3A1333-CCE7-D442-9DF4-EF555258FC65}" srcOrd="0" destOrd="0" presId="urn:microsoft.com/office/officeart/2005/8/layout/pyramid1"/>
    <dgm:cxn modelId="{457C7074-8E8B-6445-B73B-25528DEE38DD}" type="presParOf" srcId="{6C3A1333-CCE7-D442-9DF4-EF555258FC65}" destId="{42164CE4-F614-7549-9DAE-46A68CC5806B}" srcOrd="0" destOrd="0" presId="urn:microsoft.com/office/officeart/2005/8/layout/pyramid1"/>
    <dgm:cxn modelId="{F5FD1C8E-7946-8C45-AFF1-2887940F9930}" type="presParOf" srcId="{6C3A1333-CCE7-D442-9DF4-EF555258FC65}" destId="{F17DEDF8-7C00-E149-89B2-44C856DB9708}" srcOrd="1" destOrd="0" presId="urn:microsoft.com/office/officeart/2005/8/layout/pyramid1"/>
    <dgm:cxn modelId="{53AA13EA-1953-1A43-9A5F-EB9328007FF0}" type="presParOf" srcId="{D4346BC9-ED9A-3049-9BCE-52BC5D3CC0DF}" destId="{8375A62E-2F0B-234C-AC82-02219BF3029C}" srcOrd="1" destOrd="0" presId="urn:microsoft.com/office/officeart/2005/8/layout/pyramid1"/>
    <dgm:cxn modelId="{4B595ED7-5FB2-4F41-8D34-4E0D12C93765}" type="presParOf" srcId="{8375A62E-2F0B-234C-AC82-02219BF3029C}" destId="{E990B972-87B8-BF4C-9021-F0BE586CBDA3}" srcOrd="0" destOrd="0" presId="urn:microsoft.com/office/officeart/2005/8/layout/pyramid1"/>
    <dgm:cxn modelId="{D3E0F452-A5DD-8B47-B1FD-B7D862C16D14}" type="presParOf" srcId="{8375A62E-2F0B-234C-AC82-02219BF3029C}" destId="{E30FF808-8941-CD4C-B75B-85077E5A933F}" srcOrd="1" destOrd="0" presId="urn:microsoft.com/office/officeart/2005/8/layout/pyramid1"/>
    <dgm:cxn modelId="{68A0A9E9-A0CC-C14B-A1CC-6BE340AA983F}" type="presParOf" srcId="{D4346BC9-ED9A-3049-9BCE-52BC5D3CC0DF}" destId="{37BF9C7F-8CA4-5B48-BBB5-01FB12053958}" srcOrd="2" destOrd="0" presId="urn:microsoft.com/office/officeart/2005/8/layout/pyramid1"/>
    <dgm:cxn modelId="{4514C7E9-468F-0E4F-8A54-29F890BC0F13}" type="presParOf" srcId="{37BF9C7F-8CA4-5B48-BBB5-01FB12053958}" destId="{C4E3943F-DA6A-F64C-8453-9EC4AA9BD4CF}" srcOrd="0" destOrd="0" presId="urn:microsoft.com/office/officeart/2005/8/layout/pyramid1"/>
    <dgm:cxn modelId="{E78BA81C-9A01-CF42-B74A-AA49EB6F1F4E}" type="presParOf" srcId="{37BF9C7F-8CA4-5B48-BBB5-01FB12053958}" destId="{546E4071-EF2C-904E-8AA7-D563559900E4}"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B7D3A7-31E3-234C-92FA-2B5A4A0ABA99}" type="doc">
      <dgm:prSet loTypeId="urn:microsoft.com/office/officeart/2005/8/layout/hierarchy2" loCatId="" qsTypeId="urn:microsoft.com/office/officeart/2005/8/quickstyle/simple4" qsCatId="simple" csTypeId="urn:microsoft.com/office/officeart/2005/8/colors/colorful3" csCatId="colorful" phldr="1"/>
      <dgm:spPr/>
      <dgm:t>
        <a:bodyPr/>
        <a:lstStyle/>
        <a:p>
          <a:endParaRPr lang="es-ES_tradnl"/>
        </a:p>
      </dgm:t>
    </dgm:pt>
    <dgm:pt modelId="{AE52E782-E7A7-904E-AC25-4DEF43754CD2}">
      <dgm:prSet phldrT="[Texto]" custT="1"/>
      <dgm:spPr/>
      <dgm:t>
        <a:bodyPr/>
        <a:lstStyle/>
        <a:p>
          <a:r>
            <a:rPr lang="es-ES_tradnl" sz="1600">
              <a:solidFill>
                <a:schemeClr val="tx1"/>
              </a:solidFill>
            </a:rPr>
            <a:t>Consejo Directivo</a:t>
          </a:r>
        </a:p>
      </dgm:t>
    </dgm:pt>
    <dgm:pt modelId="{5AF0DDE6-E3CA-9C40-B9D8-352BBE236FF4}" type="parTrans" cxnId="{9F64284D-A4A3-D848-BB82-D33AA79DC4C2}">
      <dgm:prSet/>
      <dgm:spPr/>
      <dgm:t>
        <a:bodyPr/>
        <a:lstStyle/>
        <a:p>
          <a:endParaRPr lang="es-ES_tradnl" sz="1600">
            <a:solidFill>
              <a:schemeClr val="tx1"/>
            </a:solidFill>
          </a:endParaRPr>
        </a:p>
      </dgm:t>
    </dgm:pt>
    <dgm:pt modelId="{CACF69D4-B483-584F-8670-E6E036B92501}" type="sibTrans" cxnId="{9F64284D-A4A3-D848-BB82-D33AA79DC4C2}">
      <dgm:prSet/>
      <dgm:spPr/>
      <dgm:t>
        <a:bodyPr/>
        <a:lstStyle/>
        <a:p>
          <a:endParaRPr lang="es-ES_tradnl" sz="1600">
            <a:solidFill>
              <a:schemeClr val="tx1"/>
            </a:solidFill>
          </a:endParaRPr>
        </a:p>
      </dgm:t>
    </dgm:pt>
    <dgm:pt modelId="{9C2BA103-01F9-2B43-950C-4EFC892310B2}">
      <dgm:prSet phldrT="[Texto]" custT="1"/>
      <dgm:spPr/>
      <dgm:t>
        <a:bodyPr/>
        <a:lstStyle/>
        <a:p>
          <a:r>
            <a:rPr lang="es-ES_tradnl" sz="1600">
              <a:solidFill>
                <a:schemeClr val="tx1"/>
              </a:solidFill>
            </a:rPr>
            <a:t>Director de Producción</a:t>
          </a:r>
        </a:p>
      </dgm:t>
    </dgm:pt>
    <dgm:pt modelId="{3F7A601F-9D69-5D4F-90DF-FA6CAA7DAC52}" type="parTrans" cxnId="{8BDAA7BC-9455-2849-98AF-A7E24A1BE580}">
      <dgm:prSet custT="1"/>
      <dgm:spPr/>
      <dgm:t>
        <a:bodyPr/>
        <a:lstStyle/>
        <a:p>
          <a:endParaRPr lang="es-ES_tradnl" sz="1600">
            <a:solidFill>
              <a:schemeClr val="tx1"/>
            </a:solidFill>
          </a:endParaRPr>
        </a:p>
      </dgm:t>
    </dgm:pt>
    <dgm:pt modelId="{8A7ECBE2-8373-A940-ABC1-794A9A760BA9}" type="sibTrans" cxnId="{8BDAA7BC-9455-2849-98AF-A7E24A1BE580}">
      <dgm:prSet/>
      <dgm:spPr/>
      <dgm:t>
        <a:bodyPr/>
        <a:lstStyle/>
        <a:p>
          <a:endParaRPr lang="es-ES_tradnl" sz="1600">
            <a:solidFill>
              <a:schemeClr val="tx1"/>
            </a:solidFill>
          </a:endParaRPr>
        </a:p>
      </dgm:t>
    </dgm:pt>
    <dgm:pt modelId="{3C5DB584-C1C5-C64F-9574-CB67AD9CCE63}">
      <dgm:prSet phldrT="[Texto]" custT="1"/>
      <dgm:spPr/>
      <dgm:t>
        <a:bodyPr/>
        <a:lstStyle/>
        <a:p>
          <a:r>
            <a:rPr lang="es-ES_tradnl" sz="1600">
              <a:solidFill>
                <a:schemeClr val="tx1"/>
              </a:solidFill>
            </a:rPr>
            <a:t>Supervisor</a:t>
          </a:r>
          <a:r>
            <a:rPr lang="es-ES_tradnl" sz="1600" baseline="0">
              <a:solidFill>
                <a:schemeClr val="tx1"/>
              </a:solidFill>
            </a:rPr>
            <a:t> de producción</a:t>
          </a:r>
          <a:endParaRPr lang="es-ES_tradnl" sz="1600">
            <a:solidFill>
              <a:schemeClr val="tx1"/>
            </a:solidFill>
          </a:endParaRPr>
        </a:p>
      </dgm:t>
    </dgm:pt>
    <dgm:pt modelId="{90BCF35E-7957-F445-AE98-F8A8164713B5}" type="parTrans" cxnId="{E6AF31F9-2EBE-DB4D-A3AC-FB8A89515A3B}">
      <dgm:prSet custT="1"/>
      <dgm:spPr/>
      <dgm:t>
        <a:bodyPr/>
        <a:lstStyle/>
        <a:p>
          <a:endParaRPr lang="es-ES_tradnl" sz="1600">
            <a:solidFill>
              <a:schemeClr val="tx1"/>
            </a:solidFill>
          </a:endParaRPr>
        </a:p>
      </dgm:t>
    </dgm:pt>
    <dgm:pt modelId="{D4A60DEE-8D98-5C4D-88AF-189F4E8A140B}" type="sibTrans" cxnId="{E6AF31F9-2EBE-DB4D-A3AC-FB8A89515A3B}">
      <dgm:prSet/>
      <dgm:spPr/>
      <dgm:t>
        <a:bodyPr/>
        <a:lstStyle/>
        <a:p>
          <a:endParaRPr lang="es-ES_tradnl" sz="1600">
            <a:solidFill>
              <a:schemeClr val="tx1"/>
            </a:solidFill>
          </a:endParaRPr>
        </a:p>
      </dgm:t>
    </dgm:pt>
    <dgm:pt modelId="{3762369D-1B8D-E34A-A7AB-C124B9188CCB}">
      <dgm:prSet phldrT="[Texto]" custT="1"/>
      <dgm:spPr/>
      <dgm:t>
        <a:bodyPr/>
        <a:lstStyle/>
        <a:p>
          <a:r>
            <a:rPr lang="es-ES_tradnl" sz="1600">
              <a:solidFill>
                <a:schemeClr val="tx1"/>
              </a:solidFill>
            </a:rPr>
            <a:t>Director Comercial</a:t>
          </a:r>
        </a:p>
      </dgm:t>
    </dgm:pt>
    <dgm:pt modelId="{CEC3CF83-DB8C-4949-AAC0-24DD5426383A}" type="parTrans" cxnId="{FDD82739-6353-FD4B-99E5-2677A7C60869}">
      <dgm:prSet custT="1"/>
      <dgm:spPr/>
      <dgm:t>
        <a:bodyPr/>
        <a:lstStyle/>
        <a:p>
          <a:endParaRPr lang="es-ES_tradnl" sz="1600">
            <a:solidFill>
              <a:schemeClr val="tx1"/>
            </a:solidFill>
          </a:endParaRPr>
        </a:p>
      </dgm:t>
    </dgm:pt>
    <dgm:pt modelId="{FE5CA80B-DCF3-EA42-A08F-8653E0DA0599}" type="sibTrans" cxnId="{FDD82739-6353-FD4B-99E5-2677A7C60869}">
      <dgm:prSet/>
      <dgm:spPr/>
      <dgm:t>
        <a:bodyPr/>
        <a:lstStyle/>
        <a:p>
          <a:endParaRPr lang="es-ES_tradnl" sz="1600">
            <a:solidFill>
              <a:schemeClr val="tx1"/>
            </a:solidFill>
          </a:endParaRPr>
        </a:p>
      </dgm:t>
    </dgm:pt>
    <dgm:pt modelId="{E9F65F3C-2091-6A41-8891-CCB3EDFD4854}">
      <dgm:prSet phldrT="[Texto]" custT="1"/>
      <dgm:spPr/>
      <dgm:t>
        <a:bodyPr/>
        <a:lstStyle/>
        <a:p>
          <a:r>
            <a:rPr lang="es-ES_tradnl" sz="1600">
              <a:solidFill>
                <a:schemeClr val="tx1"/>
              </a:solidFill>
            </a:rPr>
            <a:t>Coordinador</a:t>
          </a:r>
          <a:r>
            <a:rPr lang="es-ES_tradnl" sz="1600" baseline="0">
              <a:solidFill>
                <a:schemeClr val="tx1"/>
              </a:solidFill>
            </a:rPr>
            <a:t> de </a:t>
          </a:r>
          <a:r>
            <a:rPr lang="es-ES" sz="1600" baseline="0">
              <a:solidFill>
                <a:schemeClr val="tx1"/>
              </a:solidFill>
            </a:rPr>
            <a:t>área</a:t>
          </a:r>
          <a:endParaRPr lang="es-ES_tradnl" sz="1600">
            <a:solidFill>
              <a:schemeClr val="tx1"/>
            </a:solidFill>
          </a:endParaRPr>
        </a:p>
      </dgm:t>
    </dgm:pt>
    <dgm:pt modelId="{5FCA652B-CD14-B64F-B459-2E10FD9CF837}" type="parTrans" cxnId="{6F442C49-D39B-9547-B58A-89FF01D84181}">
      <dgm:prSet custT="1"/>
      <dgm:spPr/>
      <dgm:t>
        <a:bodyPr/>
        <a:lstStyle/>
        <a:p>
          <a:endParaRPr lang="es-ES_tradnl" sz="1600">
            <a:solidFill>
              <a:schemeClr val="tx1"/>
            </a:solidFill>
          </a:endParaRPr>
        </a:p>
      </dgm:t>
    </dgm:pt>
    <dgm:pt modelId="{4C860FA6-2B95-D645-96CE-B42752BC6E98}" type="sibTrans" cxnId="{6F442C49-D39B-9547-B58A-89FF01D84181}">
      <dgm:prSet/>
      <dgm:spPr/>
      <dgm:t>
        <a:bodyPr/>
        <a:lstStyle/>
        <a:p>
          <a:endParaRPr lang="es-ES_tradnl" sz="1600">
            <a:solidFill>
              <a:schemeClr val="tx1"/>
            </a:solidFill>
          </a:endParaRPr>
        </a:p>
      </dgm:t>
    </dgm:pt>
    <dgm:pt modelId="{E7B9E044-FA15-7244-9794-F6E572E57E6E}">
      <dgm:prSet phldrT="[Texto]" custT="1"/>
      <dgm:spPr/>
      <dgm:t>
        <a:bodyPr/>
        <a:lstStyle/>
        <a:p>
          <a:r>
            <a:rPr lang="es-ES_tradnl" sz="1600">
              <a:solidFill>
                <a:schemeClr val="tx1"/>
              </a:solidFill>
            </a:rPr>
            <a:t>Supervisor de Diseño</a:t>
          </a:r>
        </a:p>
      </dgm:t>
    </dgm:pt>
    <dgm:pt modelId="{14D08495-6B8C-C841-A83E-38590911552E}" type="parTrans" cxnId="{BA0F0D41-92E3-5B4E-9D50-662330D669DC}">
      <dgm:prSet custT="1"/>
      <dgm:spPr/>
      <dgm:t>
        <a:bodyPr/>
        <a:lstStyle/>
        <a:p>
          <a:endParaRPr lang="es-ES_tradnl" sz="800">
            <a:solidFill>
              <a:schemeClr val="tx1"/>
            </a:solidFill>
          </a:endParaRPr>
        </a:p>
      </dgm:t>
    </dgm:pt>
    <dgm:pt modelId="{B543E54A-7075-DB49-A13E-8DC8C8C43DB3}" type="sibTrans" cxnId="{BA0F0D41-92E3-5B4E-9D50-662330D669DC}">
      <dgm:prSet/>
      <dgm:spPr/>
      <dgm:t>
        <a:bodyPr/>
        <a:lstStyle/>
        <a:p>
          <a:endParaRPr lang="es-ES_tradnl" sz="2800">
            <a:solidFill>
              <a:schemeClr val="tx1"/>
            </a:solidFill>
          </a:endParaRPr>
        </a:p>
      </dgm:t>
    </dgm:pt>
    <dgm:pt modelId="{DA90DA20-A631-8F44-BF0F-33C2B2B025C2}">
      <dgm:prSet phldrT="[Texto]" custT="1"/>
      <dgm:spPr/>
      <dgm:t>
        <a:bodyPr/>
        <a:lstStyle/>
        <a:p>
          <a:r>
            <a:rPr lang="es-ES_tradnl" sz="1600">
              <a:solidFill>
                <a:schemeClr val="tx1"/>
              </a:solidFill>
            </a:rPr>
            <a:t>Operario</a:t>
          </a:r>
        </a:p>
      </dgm:t>
    </dgm:pt>
    <dgm:pt modelId="{90849930-77CB-614B-9E41-96C6C373DB5F}" type="parTrans" cxnId="{2EA4E693-E290-604E-AFE9-BF87424AC80F}">
      <dgm:prSet custT="1"/>
      <dgm:spPr/>
      <dgm:t>
        <a:bodyPr/>
        <a:lstStyle/>
        <a:p>
          <a:endParaRPr lang="es-ES_tradnl" sz="800">
            <a:solidFill>
              <a:schemeClr val="tx1"/>
            </a:solidFill>
          </a:endParaRPr>
        </a:p>
      </dgm:t>
    </dgm:pt>
    <dgm:pt modelId="{FC0E0BD4-77A0-BC44-9FAF-DD4601958026}" type="sibTrans" cxnId="{2EA4E693-E290-604E-AFE9-BF87424AC80F}">
      <dgm:prSet/>
      <dgm:spPr/>
      <dgm:t>
        <a:bodyPr/>
        <a:lstStyle/>
        <a:p>
          <a:endParaRPr lang="es-ES_tradnl" sz="2800">
            <a:solidFill>
              <a:schemeClr val="tx1"/>
            </a:solidFill>
          </a:endParaRPr>
        </a:p>
      </dgm:t>
    </dgm:pt>
    <dgm:pt modelId="{0B145FF1-BF8D-CA43-8772-D2A047C2E6C4}">
      <dgm:prSet phldrT="[Texto]" custT="1"/>
      <dgm:spPr/>
      <dgm:t>
        <a:bodyPr/>
        <a:lstStyle/>
        <a:p>
          <a:r>
            <a:rPr lang="es-ES_tradnl" sz="1600">
              <a:solidFill>
                <a:schemeClr val="tx1"/>
              </a:solidFill>
            </a:rPr>
            <a:t>Vendedor</a:t>
          </a:r>
        </a:p>
      </dgm:t>
    </dgm:pt>
    <dgm:pt modelId="{5D2D6BC0-DC6D-9C43-B768-E42B1D884A6D}" type="parTrans" cxnId="{1D62A78B-BF85-764E-9161-3815098ED62D}">
      <dgm:prSet custT="1"/>
      <dgm:spPr/>
      <dgm:t>
        <a:bodyPr/>
        <a:lstStyle/>
        <a:p>
          <a:endParaRPr lang="es-ES_tradnl" sz="800">
            <a:solidFill>
              <a:schemeClr val="tx1"/>
            </a:solidFill>
          </a:endParaRPr>
        </a:p>
      </dgm:t>
    </dgm:pt>
    <dgm:pt modelId="{B0F4D90A-E3BE-CB4B-A4A2-A4C73A776548}" type="sibTrans" cxnId="{1D62A78B-BF85-764E-9161-3815098ED62D}">
      <dgm:prSet/>
      <dgm:spPr/>
      <dgm:t>
        <a:bodyPr/>
        <a:lstStyle/>
        <a:p>
          <a:endParaRPr lang="es-ES_tradnl" sz="2800">
            <a:solidFill>
              <a:schemeClr val="tx1"/>
            </a:solidFill>
          </a:endParaRPr>
        </a:p>
      </dgm:t>
    </dgm:pt>
    <dgm:pt modelId="{7E22A967-5B46-8442-AFC7-5437ACC5F85C}" type="pres">
      <dgm:prSet presAssocID="{13B7D3A7-31E3-234C-92FA-2B5A4A0ABA99}" presName="diagram" presStyleCnt="0">
        <dgm:presLayoutVars>
          <dgm:chPref val="1"/>
          <dgm:dir/>
          <dgm:animOne val="branch"/>
          <dgm:animLvl val="lvl"/>
          <dgm:resizeHandles val="exact"/>
        </dgm:presLayoutVars>
      </dgm:prSet>
      <dgm:spPr/>
    </dgm:pt>
    <dgm:pt modelId="{5972CDC5-A30F-2E41-B097-BB6A121EC83E}" type="pres">
      <dgm:prSet presAssocID="{AE52E782-E7A7-904E-AC25-4DEF43754CD2}" presName="root1" presStyleCnt="0"/>
      <dgm:spPr/>
    </dgm:pt>
    <dgm:pt modelId="{369E31C3-F4FD-4349-814F-FCFA1255D452}" type="pres">
      <dgm:prSet presAssocID="{AE52E782-E7A7-904E-AC25-4DEF43754CD2}" presName="LevelOneTextNode" presStyleLbl="node0" presStyleIdx="0" presStyleCnt="1">
        <dgm:presLayoutVars>
          <dgm:chPref val="3"/>
        </dgm:presLayoutVars>
      </dgm:prSet>
      <dgm:spPr/>
    </dgm:pt>
    <dgm:pt modelId="{704458EC-6D21-BD4D-90DF-B93BC0A806C2}" type="pres">
      <dgm:prSet presAssocID="{AE52E782-E7A7-904E-AC25-4DEF43754CD2}" presName="level2hierChild" presStyleCnt="0"/>
      <dgm:spPr/>
    </dgm:pt>
    <dgm:pt modelId="{AC3A90FC-BE6E-7742-8DE8-4C921C7225F6}" type="pres">
      <dgm:prSet presAssocID="{3F7A601F-9D69-5D4F-90DF-FA6CAA7DAC52}" presName="conn2-1" presStyleLbl="parChTrans1D2" presStyleIdx="0" presStyleCnt="2"/>
      <dgm:spPr/>
    </dgm:pt>
    <dgm:pt modelId="{E0FE8E9F-2964-184B-9D56-1447FD5B097B}" type="pres">
      <dgm:prSet presAssocID="{3F7A601F-9D69-5D4F-90DF-FA6CAA7DAC52}" presName="connTx" presStyleLbl="parChTrans1D2" presStyleIdx="0" presStyleCnt="2"/>
      <dgm:spPr/>
    </dgm:pt>
    <dgm:pt modelId="{898612DB-4A36-6549-9C04-0EBCFCD73370}" type="pres">
      <dgm:prSet presAssocID="{9C2BA103-01F9-2B43-950C-4EFC892310B2}" presName="root2" presStyleCnt="0"/>
      <dgm:spPr/>
    </dgm:pt>
    <dgm:pt modelId="{242D4429-CE1C-894E-AA36-59C0249B5CC8}" type="pres">
      <dgm:prSet presAssocID="{9C2BA103-01F9-2B43-950C-4EFC892310B2}" presName="LevelTwoTextNode" presStyleLbl="node2" presStyleIdx="0" presStyleCnt="2">
        <dgm:presLayoutVars>
          <dgm:chPref val="3"/>
        </dgm:presLayoutVars>
      </dgm:prSet>
      <dgm:spPr/>
    </dgm:pt>
    <dgm:pt modelId="{37998E47-A1B2-EA4D-B107-ECD4E3A34F58}" type="pres">
      <dgm:prSet presAssocID="{9C2BA103-01F9-2B43-950C-4EFC892310B2}" presName="level3hierChild" presStyleCnt="0"/>
      <dgm:spPr/>
    </dgm:pt>
    <dgm:pt modelId="{AA092021-DB83-664B-A9AB-9F2773FF6C3F}" type="pres">
      <dgm:prSet presAssocID="{90BCF35E-7957-F445-AE98-F8A8164713B5}" presName="conn2-1" presStyleLbl="parChTrans1D3" presStyleIdx="0" presStyleCnt="3"/>
      <dgm:spPr/>
    </dgm:pt>
    <dgm:pt modelId="{F95E9F67-679C-4642-A692-6123210444F0}" type="pres">
      <dgm:prSet presAssocID="{90BCF35E-7957-F445-AE98-F8A8164713B5}" presName="connTx" presStyleLbl="parChTrans1D3" presStyleIdx="0" presStyleCnt="3"/>
      <dgm:spPr/>
    </dgm:pt>
    <dgm:pt modelId="{93DEDCDA-7A83-F346-8370-B3A4CEEA87FF}" type="pres">
      <dgm:prSet presAssocID="{3C5DB584-C1C5-C64F-9574-CB67AD9CCE63}" presName="root2" presStyleCnt="0"/>
      <dgm:spPr/>
    </dgm:pt>
    <dgm:pt modelId="{4F976372-3D2C-714A-9756-672E95CAE275}" type="pres">
      <dgm:prSet presAssocID="{3C5DB584-C1C5-C64F-9574-CB67AD9CCE63}" presName="LevelTwoTextNode" presStyleLbl="node3" presStyleIdx="0" presStyleCnt="3">
        <dgm:presLayoutVars>
          <dgm:chPref val="3"/>
        </dgm:presLayoutVars>
      </dgm:prSet>
      <dgm:spPr/>
    </dgm:pt>
    <dgm:pt modelId="{59209B6A-64EC-0042-B7C6-BFABE9E1934F}" type="pres">
      <dgm:prSet presAssocID="{3C5DB584-C1C5-C64F-9574-CB67AD9CCE63}" presName="level3hierChild" presStyleCnt="0"/>
      <dgm:spPr/>
    </dgm:pt>
    <dgm:pt modelId="{9CE45328-4777-D14B-B101-FFC5695F2862}" type="pres">
      <dgm:prSet presAssocID="{90849930-77CB-614B-9E41-96C6C373DB5F}" presName="conn2-1" presStyleLbl="parChTrans1D4" presStyleIdx="0" presStyleCnt="2"/>
      <dgm:spPr/>
    </dgm:pt>
    <dgm:pt modelId="{3475193C-3CA4-9942-AF9B-696DB08C9AE2}" type="pres">
      <dgm:prSet presAssocID="{90849930-77CB-614B-9E41-96C6C373DB5F}" presName="connTx" presStyleLbl="parChTrans1D4" presStyleIdx="0" presStyleCnt="2"/>
      <dgm:spPr/>
    </dgm:pt>
    <dgm:pt modelId="{A099B3B4-0C62-144D-A657-44EC7A03DB3D}" type="pres">
      <dgm:prSet presAssocID="{DA90DA20-A631-8F44-BF0F-33C2B2B025C2}" presName="root2" presStyleCnt="0"/>
      <dgm:spPr/>
    </dgm:pt>
    <dgm:pt modelId="{35991769-E83E-A549-A742-FF1B47F64DBF}" type="pres">
      <dgm:prSet presAssocID="{DA90DA20-A631-8F44-BF0F-33C2B2B025C2}" presName="LevelTwoTextNode" presStyleLbl="node4" presStyleIdx="0" presStyleCnt="2">
        <dgm:presLayoutVars>
          <dgm:chPref val="3"/>
        </dgm:presLayoutVars>
      </dgm:prSet>
      <dgm:spPr/>
    </dgm:pt>
    <dgm:pt modelId="{0700E72D-031A-5F4B-8C39-9048650B8076}" type="pres">
      <dgm:prSet presAssocID="{DA90DA20-A631-8F44-BF0F-33C2B2B025C2}" presName="level3hierChild" presStyleCnt="0"/>
      <dgm:spPr/>
    </dgm:pt>
    <dgm:pt modelId="{A29B7B66-3241-0946-AB49-E016CBF618D6}" type="pres">
      <dgm:prSet presAssocID="{14D08495-6B8C-C841-A83E-38590911552E}" presName="conn2-1" presStyleLbl="parChTrans1D3" presStyleIdx="1" presStyleCnt="3"/>
      <dgm:spPr/>
    </dgm:pt>
    <dgm:pt modelId="{09A39EA9-860F-6247-AD6A-1FEE52E4FC3F}" type="pres">
      <dgm:prSet presAssocID="{14D08495-6B8C-C841-A83E-38590911552E}" presName="connTx" presStyleLbl="parChTrans1D3" presStyleIdx="1" presStyleCnt="3"/>
      <dgm:spPr/>
    </dgm:pt>
    <dgm:pt modelId="{F516ED5F-16C1-1641-B4D0-04671D1DF2BF}" type="pres">
      <dgm:prSet presAssocID="{E7B9E044-FA15-7244-9794-F6E572E57E6E}" presName="root2" presStyleCnt="0"/>
      <dgm:spPr/>
    </dgm:pt>
    <dgm:pt modelId="{5F75DD3E-2E3E-EE44-AEAA-A04AD23E9907}" type="pres">
      <dgm:prSet presAssocID="{E7B9E044-FA15-7244-9794-F6E572E57E6E}" presName="LevelTwoTextNode" presStyleLbl="node3" presStyleIdx="1" presStyleCnt="3">
        <dgm:presLayoutVars>
          <dgm:chPref val="3"/>
        </dgm:presLayoutVars>
      </dgm:prSet>
      <dgm:spPr/>
    </dgm:pt>
    <dgm:pt modelId="{8A4F697C-E189-5F4F-9A67-F6A8AF2B67B3}" type="pres">
      <dgm:prSet presAssocID="{E7B9E044-FA15-7244-9794-F6E572E57E6E}" presName="level3hierChild" presStyleCnt="0"/>
      <dgm:spPr/>
    </dgm:pt>
    <dgm:pt modelId="{461D148A-582D-E240-BE04-F02CDE43A5C8}" type="pres">
      <dgm:prSet presAssocID="{CEC3CF83-DB8C-4949-AAC0-24DD5426383A}" presName="conn2-1" presStyleLbl="parChTrans1D2" presStyleIdx="1" presStyleCnt="2"/>
      <dgm:spPr/>
    </dgm:pt>
    <dgm:pt modelId="{19CB0D4C-9D3A-2848-861C-0D27958CC28C}" type="pres">
      <dgm:prSet presAssocID="{CEC3CF83-DB8C-4949-AAC0-24DD5426383A}" presName="connTx" presStyleLbl="parChTrans1D2" presStyleIdx="1" presStyleCnt="2"/>
      <dgm:spPr/>
    </dgm:pt>
    <dgm:pt modelId="{EF743F33-E74C-EC4F-BFC0-7CF8D28DEFCC}" type="pres">
      <dgm:prSet presAssocID="{3762369D-1B8D-E34A-A7AB-C124B9188CCB}" presName="root2" presStyleCnt="0"/>
      <dgm:spPr/>
    </dgm:pt>
    <dgm:pt modelId="{0ADFD3BA-4548-BF48-AF08-6780D1910AAB}" type="pres">
      <dgm:prSet presAssocID="{3762369D-1B8D-E34A-A7AB-C124B9188CCB}" presName="LevelTwoTextNode" presStyleLbl="node2" presStyleIdx="1" presStyleCnt="2">
        <dgm:presLayoutVars>
          <dgm:chPref val="3"/>
        </dgm:presLayoutVars>
      </dgm:prSet>
      <dgm:spPr/>
    </dgm:pt>
    <dgm:pt modelId="{C36928EC-B5E7-A94D-B9C0-FE4D79E97C17}" type="pres">
      <dgm:prSet presAssocID="{3762369D-1B8D-E34A-A7AB-C124B9188CCB}" presName="level3hierChild" presStyleCnt="0"/>
      <dgm:spPr/>
    </dgm:pt>
    <dgm:pt modelId="{6704A417-4E52-8D41-96A1-93F6A4F5B9F0}" type="pres">
      <dgm:prSet presAssocID="{5FCA652B-CD14-B64F-B459-2E10FD9CF837}" presName="conn2-1" presStyleLbl="parChTrans1D3" presStyleIdx="2" presStyleCnt="3"/>
      <dgm:spPr/>
    </dgm:pt>
    <dgm:pt modelId="{2C7BC9E8-DE02-1E4D-A129-593EA65E5863}" type="pres">
      <dgm:prSet presAssocID="{5FCA652B-CD14-B64F-B459-2E10FD9CF837}" presName="connTx" presStyleLbl="parChTrans1D3" presStyleIdx="2" presStyleCnt="3"/>
      <dgm:spPr/>
    </dgm:pt>
    <dgm:pt modelId="{61FFE413-4989-4E41-AE27-1B06949F8E21}" type="pres">
      <dgm:prSet presAssocID="{E9F65F3C-2091-6A41-8891-CCB3EDFD4854}" presName="root2" presStyleCnt="0"/>
      <dgm:spPr/>
    </dgm:pt>
    <dgm:pt modelId="{C9AB847B-067A-144B-A8E4-021167199822}" type="pres">
      <dgm:prSet presAssocID="{E9F65F3C-2091-6A41-8891-CCB3EDFD4854}" presName="LevelTwoTextNode" presStyleLbl="node3" presStyleIdx="2" presStyleCnt="3">
        <dgm:presLayoutVars>
          <dgm:chPref val="3"/>
        </dgm:presLayoutVars>
      </dgm:prSet>
      <dgm:spPr/>
    </dgm:pt>
    <dgm:pt modelId="{3E837A60-E705-5145-AA8F-497A420E3766}" type="pres">
      <dgm:prSet presAssocID="{E9F65F3C-2091-6A41-8891-CCB3EDFD4854}" presName="level3hierChild" presStyleCnt="0"/>
      <dgm:spPr/>
    </dgm:pt>
    <dgm:pt modelId="{51812904-9BDD-8F46-ADDF-549F3B159282}" type="pres">
      <dgm:prSet presAssocID="{5D2D6BC0-DC6D-9C43-B768-E42B1D884A6D}" presName="conn2-1" presStyleLbl="parChTrans1D4" presStyleIdx="1" presStyleCnt="2"/>
      <dgm:spPr/>
    </dgm:pt>
    <dgm:pt modelId="{E6090220-E757-CA4D-A291-3A5C43A4D8AB}" type="pres">
      <dgm:prSet presAssocID="{5D2D6BC0-DC6D-9C43-B768-E42B1D884A6D}" presName="connTx" presStyleLbl="parChTrans1D4" presStyleIdx="1" presStyleCnt="2"/>
      <dgm:spPr/>
    </dgm:pt>
    <dgm:pt modelId="{77955DA5-6EA0-E944-AFF7-A8F55F1BC47E}" type="pres">
      <dgm:prSet presAssocID="{0B145FF1-BF8D-CA43-8772-D2A047C2E6C4}" presName="root2" presStyleCnt="0"/>
      <dgm:spPr/>
    </dgm:pt>
    <dgm:pt modelId="{25A5EA5A-F50D-AE41-83AE-DE1120A1E8B4}" type="pres">
      <dgm:prSet presAssocID="{0B145FF1-BF8D-CA43-8772-D2A047C2E6C4}" presName="LevelTwoTextNode" presStyleLbl="node4" presStyleIdx="1" presStyleCnt="2">
        <dgm:presLayoutVars>
          <dgm:chPref val="3"/>
        </dgm:presLayoutVars>
      </dgm:prSet>
      <dgm:spPr/>
    </dgm:pt>
    <dgm:pt modelId="{035A3C06-EA49-F14F-9337-872E43DFAD8F}" type="pres">
      <dgm:prSet presAssocID="{0B145FF1-BF8D-CA43-8772-D2A047C2E6C4}" presName="level3hierChild" presStyleCnt="0"/>
      <dgm:spPr/>
    </dgm:pt>
  </dgm:ptLst>
  <dgm:cxnLst>
    <dgm:cxn modelId="{5CA93C01-05FF-0144-9F60-01B46873D906}" type="presOf" srcId="{3F7A601F-9D69-5D4F-90DF-FA6CAA7DAC52}" destId="{E0FE8E9F-2964-184B-9D56-1447FD5B097B}" srcOrd="1" destOrd="0" presId="urn:microsoft.com/office/officeart/2005/8/layout/hierarchy2"/>
    <dgm:cxn modelId="{40A04816-A11D-8F47-985F-3A6495A2E699}" type="presOf" srcId="{14D08495-6B8C-C841-A83E-38590911552E}" destId="{A29B7B66-3241-0946-AB49-E016CBF618D6}" srcOrd="0" destOrd="0" presId="urn:microsoft.com/office/officeart/2005/8/layout/hierarchy2"/>
    <dgm:cxn modelId="{7578D01C-6059-FA41-A4F8-AE279C47E8CC}" type="presOf" srcId="{90849930-77CB-614B-9E41-96C6C373DB5F}" destId="{3475193C-3CA4-9942-AF9B-696DB08C9AE2}" srcOrd="1" destOrd="0" presId="urn:microsoft.com/office/officeart/2005/8/layout/hierarchy2"/>
    <dgm:cxn modelId="{FDD82739-6353-FD4B-99E5-2677A7C60869}" srcId="{AE52E782-E7A7-904E-AC25-4DEF43754CD2}" destId="{3762369D-1B8D-E34A-A7AB-C124B9188CCB}" srcOrd="1" destOrd="0" parTransId="{CEC3CF83-DB8C-4949-AAC0-24DD5426383A}" sibTransId="{FE5CA80B-DCF3-EA42-A08F-8653E0DA0599}"/>
    <dgm:cxn modelId="{BA0F0D41-92E3-5B4E-9D50-662330D669DC}" srcId="{9C2BA103-01F9-2B43-950C-4EFC892310B2}" destId="{E7B9E044-FA15-7244-9794-F6E572E57E6E}" srcOrd="1" destOrd="0" parTransId="{14D08495-6B8C-C841-A83E-38590911552E}" sibTransId="{B543E54A-7075-DB49-A13E-8DC8C8C43DB3}"/>
    <dgm:cxn modelId="{5894F243-E02A-1447-910E-E0C1A9679ABB}" type="presOf" srcId="{E7B9E044-FA15-7244-9794-F6E572E57E6E}" destId="{5F75DD3E-2E3E-EE44-AEAA-A04AD23E9907}" srcOrd="0" destOrd="0" presId="urn:microsoft.com/office/officeart/2005/8/layout/hierarchy2"/>
    <dgm:cxn modelId="{6F442C49-D39B-9547-B58A-89FF01D84181}" srcId="{3762369D-1B8D-E34A-A7AB-C124B9188CCB}" destId="{E9F65F3C-2091-6A41-8891-CCB3EDFD4854}" srcOrd="0" destOrd="0" parTransId="{5FCA652B-CD14-B64F-B459-2E10FD9CF837}" sibTransId="{4C860FA6-2B95-D645-96CE-B42752BC6E98}"/>
    <dgm:cxn modelId="{4199D64A-B4ED-4F48-A3D9-4FDAADA549C4}" type="presOf" srcId="{14D08495-6B8C-C841-A83E-38590911552E}" destId="{09A39EA9-860F-6247-AD6A-1FEE52E4FC3F}" srcOrd="1" destOrd="0" presId="urn:microsoft.com/office/officeart/2005/8/layout/hierarchy2"/>
    <dgm:cxn modelId="{3EBD664B-DF6F-4243-A0C3-99C06D0D7E04}" type="presOf" srcId="{CEC3CF83-DB8C-4949-AAC0-24DD5426383A}" destId="{461D148A-582D-E240-BE04-F02CDE43A5C8}" srcOrd="0" destOrd="0" presId="urn:microsoft.com/office/officeart/2005/8/layout/hierarchy2"/>
    <dgm:cxn modelId="{9F64284D-A4A3-D848-BB82-D33AA79DC4C2}" srcId="{13B7D3A7-31E3-234C-92FA-2B5A4A0ABA99}" destId="{AE52E782-E7A7-904E-AC25-4DEF43754CD2}" srcOrd="0" destOrd="0" parTransId="{5AF0DDE6-E3CA-9C40-B9D8-352BBE236FF4}" sibTransId="{CACF69D4-B483-584F-8670-E6E036B92501}"/>
    <dgm:cxn modelId="{93692F87-860C-3545-9E1E-C2789C98BC1C}" type="presOf" srcId="{9C2BA103-01F9-2B43-950C-4EFC892310B2}" destId="{242D4429-CE1C-894E-AA36-59C0249B5CC8}" srcOrd="0" destOrd="0" presId="urn:microsoft.com/office/officeart/2005/8/layout/hierarchy2"/>
    <dgm:cxn modelId="{1D62A78B-BF85-764E-9161-3815098ED62D}" srcId="{E9F65F3C-2091-6A41-8891-CCB3EDFD4854}" destId="{0B145FF1-BF8D-CA43-8772-D2A047C2E6C4}" srcOrd="0" destOrd="0" parTransId="{5D2D6BC0-DC6D-9C43-B768-E42B1D884A6D}" sibTransId="{B0F4D90A-E3BE-CB4B-A4A2-A4C73A776548}"/>
    <dgm:cxn modelId="{2EA4E693-E290-604E-AFE9-BF87424AC80F}" srcId="{3C5DB584-C1C5-C64F-9574-CB67AD9CCE63}" destId="{DA90DA20-A631-8F44-BF0F-33C2B2B025C2}" srcOrd="0" destOrd="0" parTransId="{90849930-77CB-614B-9E41-96C6C373DB5F}" sibTransId="{FC0E0BD4-77A0-BC44-9FAF-DD4601958026}"/>
    <dgm:cxn modelId="{AA1B0097-1AB5-8046-9A4F-ED1480171737}" type="presOf" srcId="{13B7D3A7-31E3-234C-92FA-2B5A4A0ABA99}" destId="{7E22A967-5B46-8442-AFC7-5437ACC5F85C}" srcOrd="0" destOrd="0" presId="urn:microsoft.com/office/officeart/2005/8/layout/hierarchy2"/>
    <dgm:cxn modelId="{B19A8B9A-11BD-7E45-B0A4-FCC33984268B}" type="presOf" srcId="{5FCA652B-CD14-B64F-B459-2E10FD9CF837}" destId="{6704A417-4E52-8D41-96A1-93F6A4F5B9F0}" srcOrd="0" destOrd="0" presId="urn:microsoft.com/office/officeart/2005/8/layout/hierarchy2"/>
    <dgm:cxn modelId="{7D3CC29D-DE67-DC45-BB19-31700758F7CE}" type="presOf" srcId="{90BCF35E-7957-F445-AE98-F8A8164713B5}" destId="{F95E9F67-679C-4642-A692-6123210444F0}" srcOrd="1" destOrd="0" presId="urn:microsoft.com/office/officeart/2005/8/layout/hierarchy2"/>
    <dgm:cxn modelId="{05933CA7-DFDE-074F-B98E-34F4D22F30AB}" type="presOf" srcId="{90849930-77CB-614B-9E41-96C6C373DB5F}" destId="{9CE45328-4777-D14B-B101-FFC5695F2862}" srcOrd="0" destOrd="0" presId="urn:microsoft.com/office/officeart/2005/8/layout/hierarchy2"/>
    <dgm:cxn modelId="{CE493CAA-F777-9A4B-B9D7-19BF5997CE4B}" type="presOf" srcId="{3C5DB584-C1C5-C64F-9574-CB67AD9CCE63}" destId="{4F976372-3D2C-714A-9756-672E95CAE275}" srcOrd="0" destOrd="0" presId="urn:microsoft.com/office/officeart/2005/8/layout/hierarchy2"/>
    <dgm:cxn modelId="{326FE1B1-AC57-494D-8D86-7F60BA6EF9E4}" type="presOf" srcId="{CEC3CF83-DB8C-4949-AAC0-24DD5426383A}" destId="{19CB0D4C-9D3A-2848-861C-0D27958CC28C}" srcOrd="1" destOrd="0" presId="urn:microsoft.com/office/officeart/2005/8/layout/hierarchy2"/>
    <dgm:cxn modelId="{958171B5-050C-FF48-8EF5-75693D2C4724}" type="presOf" srcId="{AE52E782-E7A7-904E-AC25-4DEF43754CD2}" destId="{369E31C3-F4FD-4349-814F-FCFA1255D452}" srcOrd="0" destOrd="0" presId="urn:microsoft.com/office/officeart/2005/8/layout/hierarchy2"/>
    <dgm:cxn modelId="{FD9E28B9-0790-D349-8E44-A4B357762696}" type="presOf" srcId="{5D2D6BC0-DC6D-9C43-B768-E42B1D884A6D}" destId="{51812904-9BDD-8F46-ADDF-549F3B159282}" srcOrd="0" destOrd="0" presId="urn:microsoft.com/office/officeart/2005/8/layout/hierarchy2"/>
    <dgm:cxn modelId="{8BDAA7BC-9455-2849-98AF-A7E24A1BE580}" srcId="{AE52E782-E7A7-904E-AC25-4DEF43754CD2}" destId="{9C2BA103-01F9-2B43-950C-4EFC892310B2}" srcOrd="0" destOrd="0" parTransId="{3F7A601F-9D69-5D4F-90DF-FA6CAA7DAC52}" sibTransId="{8A7ECBE2-8373-A940-ABC1-794A9A760BA9}"/>
    <dgm:cxn modelId="{A03034DD-9BC7-AC4C-9088-90DBE469D441}" type="presOf" srcId="{5D2D6BC0-DC6D-9C43-B768-E42B1D884A6D}" destId="{E6090220-E757-CA4D-A291-3A5C43A4D8AB}" srcOrd="1" destOrd="0" presId="urn:microsoft.com/office/officeart/2005/8/layout/hierarchy2"/>
    <dgm:cxn modelId="{1A6A2CE3-6699-EB4D-B460-3BBD0EF2DA4F}" type="presOf" srcId="{5FCA652B-CD14-B64F-B459-2E10FD9CF837}" destId="{2C7BC9E8-DE02-1E4D-A129-593EA65E5863}" srcOrd="1" destOrd="0" presId="urn:microsoft.com/office/officeart/2005/8/layout/hierarchy2"/>
    <dgm:cxn modelId="{AD920AEC-6E93-D349-860F-C2FFA0DB7995}" type="presOf" srcId="{E9F65F3C-2091-6A41-8891-CCB3EDFD4854}" destId="{C9AB847B-067A-144B-A8E4-021167199822}" srcOrd="0" destOrd="0" presId="urn:microsoft.com/office/officeart/2005/8/layout/hierarchy2"/>
    <dgm:cxn modelId="{ED28F7EC-F822-DF41-859E-C789453AC289}" type="presOf" srcId="{90BCF35E-7957-F445-AE98-F8A8164713B5}" destId="{AA092021-DB83-664B-A9AB-9F2773FF6C3F}" srcOrd="0" destOrd="0" presId="urn:microsoft.com/office/officeart/2005/8/layout/hierarchy2"/>
    <dgm:cxn modelId="{12761AED-C8BB-CC4A-815C-4653BE7A034F}" type="presOf" srcId="{0B145FF1-BF8D-CA43-8772-D2A047C2E6C4}" destId="{25A5EA5A-F50D-AE41-83AE-DE1120A1E8B4}" srcOrd="0" destOrd="0" presId="urn:microsoft.com/office/officeart/2005/8/layout/hierarchy2"/>
    <dgm:cxn modelId="{202973F4-C95B-AB49-8D79-28A62CC9D43B}" type="presOf" srcId="{3762369D-1B8D-E34A-A7AB-C124B9188CCB}" destId="{0ADFD3BA-4548-BF48-AF08-6780D1910AAB}" srcOrd="0" destOrd="0" presId="urn:microsoft.com/office/officeart/2005/8/layout/hierarchy2"/>
    <dgm:cxn modelId="{E6AF31F9-2EBE-DB4D-A3AC-FB8A89515A3B}" srcId="{9C2BA103-01F9-2B43-950C-4EFC892310B2}" destId="{3C5DB584-C1C5-C64F-9574-CB67AD9CCE63}" srcOrd="0" destOrd="0" parTransId="{90BCF35E-7957-F445-AE98-F8A8164713B5}" sibTransId="{D4A60DEE-8D98-5C4D-88AF-189F4E8A140B}"/>
    <dgm:cxn modelId="{4B7F2EFD-5194-F145-A38B-ADEA490F71AD}" type="presOf" srcId="{3F7A601F-9D69-5D4F-90DF-FA6CAA7DAC52}" destId="{AC3A90FC-BE6E-7742-8DE8-4C921C7225F6}" srcOrd="0" destOrd="0" presId="urn:microsoft.com/office/officeart/2005/8/layout/hierarchy2"/>
    <dgm:cxn modelId="{B61F56FD-EA93-194F-80C9-B7EB15B0E9B7}" type="presOf" srcId="{DA90DA20-A631-8F44-BF0F-33C2B2B025C2}" destId="{35991769-E83E-A549-A742-FF1B47F64DBF}" srcOrd="0" destOrd="0" presId="urn:microsoft.com/office/officeart/2005/8/layout/hierarchy2"/>
    <dgm:cxn modelId="{D1C4E5CF-7603-D94E-869B-C6DAACCF9BF1}" type="presParOf" srcId="{7E22A967-5B46-8442-AFC7-5437ACC5F85C}" destId="{5972CDC5-A30F-2E41-B097-BB6A121EC83E}" srcOrd="0" destOrd="0" presId="urn:microsoft.com/office/officeart/2005/8/layout/hierarchy2"/>
    <dgm:cxn modelId="{B7533793-6048-D246-8D2D-E5A99443408F}" type="presParOf" srcId="{5972CDC5-A30F-2E41-B097-BB6A121EC83E}" destId="{369E31C3-F4FD-4349-814F-FCFA1255D452}" srcOrd="0" destOrd="0" presId="urn:microsoft.com/office/officeart/2005/8/layout/hierarchy2"/>
    <dgm:cxn modelId="{0B1360E3-BFFF-844F-8251-749A7C81AD9E}" type="presParOf" srcId="{5972CDC5-A30F-2E41-B097-BB6A121EC83E}" destId="{704458EC-6D21-BD4D-90DF-B93BC0A806C2}" srcOrd="1" destOrd="0" presId="urn:microsoft.com/office/officeart/2005/8/layout/hierarchy2"/>
    <dgm:cxn modelId="{5B35A890-71F2-7240-AE47-0D86B52F5C51}" type="presParOf" srcId="{704458EC-6D21-BD4D-90DF-B93BC0A806C2}" destId="{AC3A90FC-BE6E-7742-8DE8-4C921C7225F6}" srcOrd="0" destOrd="0" presId="urn:microsoft.com/office/officeart/2005/8/layout/hierarchy2"/>
    <dgm:cxn modelId="{F126ABAA-2451-0942-A36D-A20691BECC55}" type="presParOf" srcId="{AC3A90FC-BE6E-7742-8DE8-4C921C7225F6}" destId="{E0FE8E9F-2964-184B-9D56-1447FD5B097B}" srcOrd="0" destOrd="0" presId="urn:microsoft.com/office/officeart/2005/8/layout/hierarchy2"/>
    <dgm:cxn modelId="{7DEFCB90-ED2F-F643-ADCA-A08775D15784}" type="presParOf" srcId="{704458EC-6D21-BD4D-90DF-B93BC0A806C2}" destId="{898612DB-4A36-6549-9C04-0EBCFCD73370}" srcOrd="1" destOrd="0" presId="urn:microsoft.com/office/officeart/2005/8/layout/hierarchy2"/>
    <dgm:cxn modelId="{21FE3026-1F43-774F-9084-499C0FB01F93}" type="presParOf" srcId="{898612DB-4A36-6549-9C04-0EBCFCD73370}" destId="{242D4429-CE1C-894E-AA36-59C0249B5CC8}" srcOrd="0" destOrd="0" presId="urn:microsoft.com/office/officeart/2005/8/layout/hierarchy2"/>
    <dgm:cxn modelId="{D0F315CC-4C4C-FF4C-9FED-5253237D1B52}" type="presParOf" srcId="{898612DB-4A36-6549-9C04-0EBCFCD73370}" destId="{37998E47-A1B2-EA4D-B107-ECD4E3A34F58}" srcOrd="1" destOrd="0" presId="urn:microsoft.com/office/officeart/2005/8/layout/hierarchy2"/>
    <dgm:cxn modelId="{512602F0-448B-4345-A79E-F860CD372A85}" type="presParOf" srcId="{37998E47-A1B2-EA4D-B107-ECD4E3A34F58}" destId="{AA092021-DB83-664B-A9AB-9F2773FF6C3F}" srcOrd="0" destOrd="0" presId="urn:microsoft.com/office/officeart/2005/8/layout/hierarchy2"/>
    <dgm:cxn modelId="{76848157-3DD3-A24C-817D-5D1A962C7C3A}" type="presParOf" srcId="{AA092021-DB83-664B-A9AB-9F2773FF6C3F}" destId="{F95E9F67-679C-4642-A692-6123210444F0}" srcOrd="0" destOrd="0" presId="urn:microsoft.com/office/officeart/2005/8/layout/hierarchy2"/>
    <dgm:cxn modelId="{9B3D4B03-23A4-3043-9794-87DE9C87764B}" type="presParOf" srcId="{37998E47-A1B2-EA4D-B107-ECD4E3A34F58}" destId="{93DEDCDA-7A83-F346-8370-B3A4CEEA87FF}" srcOrd="1" destOrd="0" presId="urn:microsoft.com/office/officeart/2005/8/layout/hierarchy2"/>
    <dgm:cxn modelId="{2EF4572F-310E-0743-8A9B-D1350CE33FB5}" type="presParOf" srcId="{93DEDCDA-7A83-F346-8370-B3A4CEEA87FF}" destId="{4F976372-3D2C-714A-9756-672E95CAE275}" srcOrd="0" destOrd="0" presId="urn:microsoft.com/office/officeart/2005/8/layout/hierarchy2"/>
    <dgm:cxn modelId="{D752A71C-C1A2-5647-B4A2-AE13AC7B5770}" type="presParOf" srcId="{93DEDCDA-7A83-F346-8370-B3A4CEEA87FF}" destId="{59209B6A-64EC-0042-B7C6-BFABE9E1934F}" srcOrd="1" destOrd="0" presId="urn:microsoft.com/office/officeart/2005/8/layout/hierarchy2"/>
    <dgm:cxn modelId="{55D33849-5D56-0A41-9AEA-5C9C357797B7}" type="presParOf" srcId="{59209B6A-64EC-0042-B7C6-BFABE9E1934F}" destId="{9CE45328-4777-D14B-B101-FFC5695F2862}" srcOrd="0" destOrd="0" presId="urn:microsoft.com/office/officeart/2005/8/layout/hierarchy2"/>
    <dgm:cxn modelId="{7845F6DD-6163-3A4D-AA0E-0B9E02DA727D}" type="presParOf" srcId="{9CE45328-4777-D14B-B101-FFC5695F2862}" destId="{3475193C-3CA4-9942-AF9B-696DB08C9AE2}" srcOrd="0" destOrd="0" presId="urn:microsoft.com/office/officeart/2005/8/layout/hierarchy2"/>
    <dgm:cxn modelId="{B7894B9D-345B-5F47-964C-60A1546799EC}" type="presParOf" srcId="{59209B6A-64EC-0042-B7C6-BFABE9E1934F}" destId="{A099B3B4-0C62-144D-A657-44EC7A03DB3D}" srcOrd="1" destOrd="0" presId="urn:microsoft.com/office/officeart/2005/8/layout/hierarchy2"/>
    <dgm:cxn modelId="{3E6B3F57-7D81-DE4F-A88A-5ECC52D78F49}" type="presParOf" srcId="{A099B3B4-0C62-144D-A657-44EC7A03DB3D}" destId="{35991769-E83E-A549-A742-FF1B47F64DBF}" srcOrd="0" destOrd="0" presId="urn:microsoft.com/office/officeart/2005/8/layout/hierarchy2"/>
    <dgm:cxn modelId="{5E048092-43CB-1741-837C-52D653123EDA}" type="presParOf" srcId="{A099B3B4-0C62-144D-A657-44EC7A03DB3D}" destId="{0700E72D-031A-5F4B-8C39-9048650B8076}" srcOrd="1" destOrd="0" presId="urn:microsoft.com/office/officeart/2005/8/layout/hierarchy2"/>
    <dgm:cxn modelId="{741FDFEF-F18A-0446-B649-581CA08EDF7F}" type="presParOf" srcId="{37998E47-A1B2-EA4D-B107-ECD4E3A34F58}" destId="{A29B7B66-3241-0946-AB49-E016CBF618D6}" srcOrd="2" destOrd="0" presId="urn:microsoft.com/office/officeart/2005/8/layout/hierarchy2"/>
    <dgm:cxn modelId="{AACFDB2C-008E-5240-BD64-349307B98288}" type="presParOf" srcId="{A29B7B66-3241-0946-AB49-E016CBF618D6}" destId="{09A39EA9-860F-6247-AD6A-1FEE52E4FC3F}" srcOrd="0" destOrd="0" presId="urn:microsoft.com/office/officeart/2005/8/layout/hierarchy2"/>
    <dgm:cxn modelId="{089835B0-BC09-454E-AAB1-097467C8EE3F}" type="presParOf" srcId="{37998E47-A1B2-EA4D-B107-ECD4E3A34F58}" destId="{F516ED5F-16C1-1641-B4D0-04671D1DF2BF}" srcOrd="3" destOrd="0" presId="urn:microsoft.com/office/officeart/2005/8/layout/hierarchy2"/>
    <dgm:cxn modelId="{28F4B1F9-F92F-7C41-812E-17BB2321D094}" type="presParOf" srcId="{F516ED5F-16C1-1641-B4D0-04671D1DF2BF}" destId="{5F75DD3E-2E3E-EE44-AEAA-A04AD23E9907}" srcOrd="0" destOrd="0" presId="urn:microsoft.com/office/officeart/2005/8/layout/hierarchy2"/>
    <dgm:cxn modelId="{9EE00588-CA9E-7541-B5B1-70AF08043582}" type="presParOf" srcId="{F516ED5F-16C1-1641-B4D0-04671D1DF2BF}" destId="{8A4F697C-E189-5F4F-9A67-F6A8AF2B67B3}" srcOrd="1" destOrd="0" presId="urn:microsoft.com/office/officeart/2005/8/layout/hierarchy2"/>
    <dgm:cxn modelId="{233DC495-1D30-914E-BD57-FD27B3C96C26}" type="presParOf" srcId="{704458EC-6D21-BD4D-90DF-B93BC0A806C2}" destId="{461D148A-582D-E240-BE04-F02CDE43A5C8}" srcOrd="2" destOrd="0" presId="urn:microsoft.com/office/officeart/2005/8/layout/hierarchy2"/>
    <dgm:cxn modelId="{12C2EECE-13B4-B04A-8121-09BBA43AC3A4}" type="presParOf" srcId="{461D148A-582D-E240-BE04-F02CDE43A5C8}" destId="{19CB0D4C-9D3A-2848-861C-0D27958CC28C}" srcOrd="0" destOrd="0" presId="urn:microsoft.com/office/officeart/2005/8/layout/hierarchy2"/>
    <dgm:cxn modelId="{8E56086D-20B4-FE45-AB3A-5D84F3D247E6}" type="presParOf" srcId="{704458EC-6D21-BD4D-90DF-B93BC0A806C2}" destId="{EF743F33-E74C-EC4F-BFC0-7CF8D28DEFCC}" srcOrd="3" destOrd="0" presId="urn:microsoft.com/office/officeart/2005/8/layout/hierarchy2"/>
    <dgm:cxn modelId="{DBE96BFA-994C-2847-AC75-058B8C9E97E2}" type="presParOf" srcId="{EF743F33-E74C-EC4F-BFC0-7CF8D28DEFCC}" destId="{0ADFD3BA-4548-BF48-AF08-6780D1910AAB}" srcOrd="0" destOrd="0" presId="urn:microsoft.com/office/officeart/2005/8/layout/hierarchy2"/>
    <dgm:cxn modelId="{B87CD959-981F-3147-A69C-69F3CAA29394}" type="presParOf" srcId="{EF743F33-E74C-EC4F-BFC0-7CF8D28DEFCC}" destId="{C36928EC-B5E7-A94D-B9C0-FE4D79E97C17}" srcOrd="1" destOrd="0" presId="urn:microsoft.com/office/officeart/2005/8/layout/hierarchy2"/>
    <dgm:cxn modelId="{0143E2AB-76F2-D94D-8625-1C1CB5B79C10}" type="presParOf" srcId="{C36928EC-B5E7-A94D-B9C0-FE4D79E97C17}" destId="{6704A417-4E52-8D41-96A1-93F6A4F5B9F0}" srcOrd="0" destOrd="0" presId="urn:microsoft.com/office/officeart/2005/8/layout/hierarchy2"/>
    <dgm:cxn modelId="{E9C69810-9A86-4B4A-9FA5-826EEF501271}" type="presParOf" srcId="{6704A417-4E52-8D41-96A1-93F6A4F5B9F0}" destId="{2C7BC9E8-DE02-1E4D-A129-593EA65E5863}" srcOrd="0" destOrd="0" presId="urn:microsoft.com/office/officeart/2005/8/layout/hierarchy2"/>
    <dgm:cxn modelId="{F5C5ED75-319A-DD41-9BEF-4E27B3BF3A95}" type="presParOf" srcId="{C36928EC-B5E7-A94D-B9C0-FE4D79E97C17}" destId="{61FFE413-4989-4E41-AE27-1B06949F8E21}" srcOrd="1" destOrd="0" presId="urn:microsoft.com/office/officeart/2005/8/layout/hierarchy2"/>
    <dgm:cxn modelId="{3D88AD41-DE55-954B-85DA-EFCA915217DF}" type="presParOf" srcId="{61FFE413-4989-4E41-AE27-1B06949F8E21}" destId="{C9AB847B-067A-144B-A8E4-021167199822}" srcOrd="0" destOrd="0" presId="urn:microsoft.com/office/officeart/2005/8/layout/hierarchy2"/>
    <dgm:cxn modelId="{BE314556-3CE8-3C4E-B603-9011D622B871}" type="presParOf" srcId="{61FFE413-4989-4E41-AE27-1B06949F8E21}" destId="{3E837A60-E705-5145-AA8F-497A420E3766}" srcOrd="1" destOrd="0" presId="urn:microsoft.com/office/officeart/2005/8/layout/hierarchy2"/>
    <dgm:cxn modelId="{44C64242-759B-B544-A944-4BC2064EE782}" type="presParOf" srcId="{3E837A60-E705-5145-AA8F-497A420E3766}" destId="{51812904-9BDD-8F46-ADDF-549F3B159282}" srcOrd="0" destOrd="0" presId="urn:microsoft.com/office/officeart/2005/8/layout/hierarchy2"/>
    <dgm:cxn modelId="{61366D02-4572-0948-BF89-81518ACDE69D}" type="presParOf" srcId="{51812904-9BDD-8F46-ADDF-549F3B159282}" destId="{E6090220-E757-CA4D-A291-3A5C43A4D8AB}" srcOrd="0" destOrd="0" presId="urn:microsoft.com/office/officeart/2005/8/layout/hierarchy2"/>
    <dgm:cxn modelId="{5AEF13DF-F40F-A94F-9501-10DC031EC34C}" type="presParOf" srcId="{3E837A60-E705-5145-AA8F-497A420E3766}" destId="{77955DA5-6EA0-E944-AFF7-A8F55F1BC47E}" srcOrd="1" destOrd="0" presId="urn:microsoft.com/office/officeart/2005/8/layout/hierarchy2"/>
    <dgm:cxn modelId="{9DF1B22A-2854-E540-B762-015C229DE203}" type="presParOf" srcId="{77955DA5-6EA0-E944-AFF7-A8F55F1BC47E}" destId="{25A5EA5A-F50D-AE41-83AE-DE1120A1E8B4}" srcOrd="0" destOrd="0" presId="urn:microsoft.com/office/officeart/2005/8/layout/hierarchy2"/>
    <dgm:cxn modelId="{4083F692-00F2-1D4E-8E2B-009C13ABEF8C}" type="presParOf" srcId="{77955DA5-6EA0-E944-AFF7-A8F55F1BC47E}" destId="{035A3C06-EA49-F14F-9337-872E43DFAD8F}"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65EF3-EAA6-490A-BC8A-2C7E1BEA90E3}">
      <dsp:nvSpPr>
        <dsp:cNvPr id="0" name=""/>
        <dsp:cNvSpPr/>
      </dsp:nvSpPr>
      <dsp:spPr>
        <a:xfrm rot="16200000">
          <a:off x="-265110" y="266435"/>
          <a:ext cx="3976173" cy="3443302"/>
        </a:xfrm>
        <a:prstGeom prst="flowChartManualOperation">
          <a:avLst/>
        </a:prstGeom>
        <a:solidFill>
          <a:srgbClr val="0070C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latin typeface="Arial" pitchFamily="34" charset="0"/>
              <a:cs typeface="Arial" pitchFamily="34" charset="0"/>
            </a:rPr>
            <a:t>Recursos</a:t>
          </a:r>
        </a:p>
      </dsp:txBody>
      <dsp:txXfrm rot="5400000">
        <a:off x="1326" y="795234"/>
        <a:ext cx="3443302" cy="2385703"/>
      </dsp:txXfrm>
    </dsp:sp>
    <dsp:sp modelId="{BBA235BD-7EE3-4EE1-9B13-214C981D06BA}">
      <dsp:nvSpPr>
        <dsp:cNvPr id="0" name=""/>
        <dsp:cNvSpPr/>
      </dsp:nvSpPr>
      <dsp:spPr>
        <a:xfrm rot="16200000">
          <a:off x="3436438" y="266435"/>
          <a:ext cx="3976173" cy="3443302"/>
        </a:xfrm>
        <a:prstGeom prst="flowChartManualOperati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latin typeface="Arial" pitchFamily="34" charset="0"/>
              <a:cs typeface="Arial" pitchFamily="34" charset="0"/>
            </a:rPr>
            <a:t>Tipologías de Empresas</a:t>
          </a:r>
        </a:p>
      </dsp:txBody>
      <dsp:txXfrm rot="5400000">
        <a:off x="3702874" y="795234"/>
        <a:ext cx="3443302" cy="2385703"/>
      </dsp:txXfrm>
    </dsp:sp>
    <dsp:sp modelId="{D7E2E2B3-C164-45AD-BBF8-29870273BA63}">
      <dsp:nvSpPr>
        <dsp:cNvPr id="0" name=""/>
        <dsp:cNvSpPr/>
      </dsp:nvSpPr>
      <dsp:spPr>
        <a:xfrm rot="16200000">
          <a:off x="7139313" y="266435"/>
          <a:ext cx="3976173" cy="3443302"/>
        </a:xfrm>
        <a:prstGeom prst="flowChartManualOperati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latin typeface="Arial" pitchFamily="34" charset="0"/>
              <a:cs typeface="Arial" pitchFamily="34" charset="0"/>
            </a:rPr>
            <a:t>Áreas Funcionales</a:t>
          </a:r>
        </a:p>
      </dsp:txBody>
      <dsp:txXfrm rot="5400000">
        <a:off x="7405749" y="795234"/>
        <a:ext cx="3443302" cy="23857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FA234-BD58-4E10-8E48-D0AA88EE0EE2}">
      <dsp:nvSpPr>
        <dsp:cNvPr id="0" name=""/>
        <dsp:cNvSpPr/>
      </dsp:nvSpPr>
      <dsp:spPr>
        <a:xfrm>
          <a:off x="1182" y="1561160"/>
          <a:ext cx="1936149" cy="193614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553" tIns="17780" rIns="106553" bIns="17780" numCol="1" spcCol="1270" anchor="ctr" anchorCtr="0">
          <a:noAutofit/>
        </a:bodyPr>
        <a:lstStyle/>
        <a:p>
          <a:pPr marL="0" lvl="0" indent="0" algn="ctr" defTabSz="622300" rtl="0">
            <a:lnSpc>
              <a:spcPct val="90000"/>
            </a:lnSpc>
            <a:spcBef>
              <a:spcPct val="0"/>
            </a:spcBef>
            <a:spcAft>
              <a:spcPct val="35000"/>
            </a:spcAft>
            <a:buNone/>
          </a:pPr>
          <a:r>
            <a:rPr lang="es-CO" sz="1400" b="0" kern="1200"/>
            <a:t>Lineal o Militar</a:t>
          </a:r>
        </a:p>
      </dsp:txBody>
      <dsp:txXfrm>
        <a:off x="284724" y="1844702"/>
        <a:ext cx="1369065" cy="1369065"/>
      </dsp:txXfrm>
    </dsp:sp>
    <dsp:sp modelId="{0CB0E9DE-291A-420C-987E-6136A0E3D5EF}">
      <dsp:nvSpPr>
        <dsp:cNvPr id="0" name=""/>
        <dsp:cNvSpPr/>
      </dsp:nvSpPr>
      <dsp:spPr>
        <a:xfrm>
          <a:off x="1550102" y="1561160"/>
          <a:ext cx="1936149" cy="193614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553" tIns="17780" rIns="106553" bIns="17780" numCol="1" spcCol="1270" anchor="ctr" anchorCtr="0">
          <a:noAutofit/>
        </a:bodyPr>
        <a:lstStyle/>
        <a:p>
          <a:pPr marL="0" lvl="0" indent="0" algn="ctr" defTabSz="622300" rtl="0">
            <a:lnSpc>
              <a:spcPct val="90000"/>
            </a:lnSpc>
            <a:spcBef>
              <a:spcPct val="0"/>
            </a:spcBef>
            <a:spcAft>
              <a:spcPct val="35000"/>
            </a:spcAft>
            <a:buNone/>
          </a:pPr>
          <a:r>
            <a:rPr lang="es-CO" sz="1400" b="0" kern="1200"/>
            <a:t>Funcional o de Taylor</a:t>
          </a:r>
        </a:p>
      </dsp:txBody>
      <dsp:txXfrm>
        <a:off x="1833644" y="1844702"/>
        <a:ext cx="1369065" cy="1369065"/>
      </dsp:txXfrm>
    </dsp:sp>
    <dsp:sp modelId="{567DD0AC-3BED-404F-83B6-E73E7D2B24D3}">
      <dsp:nvSpPr>
        <dsp:cNvPr id="0" name=""/>
        <dsp:cNvSpPr/>
      </dsp:nvSpPr>
      <dsp:spPr>
        <a:xfrm>
          <a:off x="3099022" y="1561160"/>
          <a:ext cx="1936149" cy="193614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553" tIns="17780" rIns="106553" bIns="17780" numCol="1" spcCol="1270" anchor="ctr" anchorCtr="0">
          <a:noAutofit/>
        </a:bodyPr>
        <a:lstStyle/>
        <a:p>
          <a:pPr marL="0" lvl="0" indent="0" algn="ctr" defTabSz="622300" rtl="0">
            <a:lnSpc>
              <a:spcPct val="90000"/>
            </a:lnSpc>
            <a:spcBef>
              <a:spcPct val="0"/>
            </a:spcBef>
            <a:spcAft>
              <a:spcPct val="35000"/>
            </a:spcAft>
            <a:buNone/>
          </a:pPr>
          <a:r>
            <a:rPr lang="es-CO" sz="1400" b="0" kern="1200"/>
            <a:t>Lineo-Funcional</a:t>
          </a:r>
        </a:p>
      </dsp:txBody>
      <dsp:txXfrm>
        <a:off x="3382564" y="1844702"/>
        <a:ext cx="1369065" cy="1369065"/>
      </dsp:txXfrm>
    </dsp:sp>
    <dsp:sp modelId="{963AEB49-D2F4-4580-9BB8-0DF77084CA18}">
      <dsp:nvSpPr>
        <dsp:cNvPr id="0" name=""/>
        <dsp:cNvSpPr/>
      </dsp:nvSpPr>
      <dsp:spPr>
        <a:xfrm>
          <a:off x="4647942" y="1561160"/>
          <a:ext cx="1936149" cy="193614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553" tIns="17780" rIns="106553" bIns="17780" numCol="1" spcCol="1270" anchor="ctr" anchorCtr="0">
          <a:noAutofit/>
        </a:bodyPr>
        <a:lstStyle/>
        <a:p>
          <a:pPr marL="0" lvl="0" indent="0" algn="ctr" defTabSz="622300" rtl="0">
            <a:lnSpc>
              <a:spcPct val="90000"/>
            </a:lnSpc>
            <a:spcBef>
              <a:spcPct val="0"/>
            </a:spcBef>
            <a:spcAft>
              <a:spcPct val="35000"/>
            </a:spcAft>
            <a:buNone/>
          </a:pPr>
          <a:r>
            <a:rPr lang="es-CO" sz="1400" b="0" kern="1200" err="1"/>
            <a:t>Staff</a:t>
          </a:r>
          <a:endParaRPr lang="es-CO" sz="1400" b="0" kern="1200"/>
        </a:p>
      </dsp:txBody>
      <dsp:txXfrm>
        <a:off x="4931484" y="1844702"/>
        <a:ext cx="1369065" cy="1369065"/>
      </dsp:txXfrm>
    </dsp:sp>
    <dsp:sp modelId="{DDFE2618-8045-4376-A451-97574D730FB0}">
      <dsp:nvSpPr>
        <dsp:cNvPr id="0" name=""/>
        <dsp:cNvSpPr/>
      </dsp:nvSpPr>
      <dsp:spPr>
        <a:xfrm>
          <a:off x="6196861" y="1561160"/>
          <a:ext cx="1936149" cy="193614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553" tIns="17780" rIns="106553" bIns="17780" numCol="1" spcCol="1270" anchor="ctr" anchorCtr="0">
          <a:noAutofit/>
        </a:bodyPr>
        <a:lstStyle/>
        <a:p>
          <a:pPr marL="0" lvl="0" indent="0" algn="ctr" defTabSz="622300" rtl="0">
            <a:lnSpc>
              <a:spcPct val="90000"/>
            </a:lnSpc>
            <a:spcBef>
              <a:spcPct val="0"/>
            </a:spcBef>
            <a:spcAft>
              <a:spcPct val="35000"/>
            </a:spcAft>
            <a:buNone/>
          </a:pPr>
          <a:r>
            <a:rPr lang="es-CO" sz="1400" b="0" kern="1200"/>
            <a:t>Por Comités</a:t>
          </a:r>
        </a:p>
      </dsp:txBody>
      <dsp:txXfrm>
        <a:off x="6480403" y="1844702"/>
        <a:ext cx="1369065" cy="1369065"/>
      </dsp:txXfrm>
    </dsp:sp>
    <dsp:sp modelId="{4C35C2A1-2428-4572-931A-C791E0ACD0B3}">
      <dsp:nvSpPr>
        <dsp:cNvPr id="0" name=""/>
        <dsp:cNvSpPr/>
      </dsp:nvSpPr>
      <dsp:spPr>
        <a:xfrm>
          <a:off x="7745781" y="1561160"/>
          <a:ext cx="1936149" cy="193614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553" tIns="17780" rIns="106553" bIns="17780" numCol="1" spcCol="1270" anchor="ctr" anchorCtr="0">
          <a:noAutofit/>
        </a:bodyPr>
        <a:lstStyle/>
        <a:p>
          <a:pPr marL="0" lvl="0" indent="0" algn="ctr" defTabSz="622300" rtl="0">
            <a:lnSpc>
              <a:spcPct val="90000"/>
            </a:lnSpc>
            <a:spcBef>
              <a:spcPct val="0"/>
            </a:spcBef>
            <a:spcAft>
              <a:spcPct val="35000"/>
            </a:spcAft>
            <a:buNone/>
          </a:pPr>
          <a:r>
            <a:rPr lang="es-CO" sz="1400" b="0" kern="1200"/>
            <a:t>Matricial</a:t>
          </a:r>
        </a:p>
      </dsp:txBody>
      <dsp:txXfrm>
        <a:off x="8029323" y="1844702"/>
        <a:ext cx="1369065" cy="13690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65EF3-EAA6-490A-BC8A-2C7E1BEA90E3}">
      <dsp:nvSpPr>
        <dsp:cNvPr id="0" name=""/>
        <dsp:cNvSpPr/>
      </dsp:nvSpPr>
      <dsp:spPr>
        <a:xfrm rot="16200000">
          <a:off x="-265110" y="266435"/>
          <a:ext cx="3976173" cy="3443302"/>
        </a:xfrm>
        <a:prstGeom prst="flowChartManualOperati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latin typeface="Arial" pitchFamily="34" charset="0"/>
              <a:cs typeface="Arial" pitchFamily="34" charset="0"/>
            </a:rPr>
            <a:t>Recursos</a:t>
          </a:r>
        </a:p>
      </dsp:txBody>
      <dsp:txXfrm rot="5400000">
        <a:off x="1326" y="795234"/>
        <a:ext cx="3443302" cy="2385703"/>
      </dsp:txXfrm>
    </dsp:sp>
    <dsp:sp modelId="{BBA235BD-7EE3-4EE1-9B13-214C981D06BA}">
      <dsp:nvSpPr>
        <dsp:cNvPr id="0" name=""/>
        <dsp:cNvSpPr/>
      </dsp:nvSpPr>
      <dsp:spPr>
        <a:xfrm rot="16200000">
          <a:off x="3436438" y="266435"/>
          <a:ext cx="3976173" cy="3443302"/>
        </a:xfrm>
        <a:prstGeom prst="flowChartManualOperati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latin typeface="Arial" pitchFamily="34" charset="0"/>
              <a:cs typeface="Arial" pitchFamily="34" charset="0"/>
            </a:rPr>
            <a:t>Tipologías de Empresas</a:t>
          </a:r>
        </a:p>
      </dsp:txBody>
      <dsp:txXfrm rot="5400000">
        <a:off x="3702874" y="795234"/>
        <a:ext cx="3443302" cy="2385703"/>
      </dsp:txXfrm>
    </dsp:sp>
    <dsp:sp modelId="{D7E2E2B3-C164-45AD-BBF8-29870273BA63}">
      <dsp:nvSpPr>
        <dsp:cNvPr id="0" name=""/>
        <dsp:cNvSpPr/>
      </dsp:nvSpPr>
      <dsp:spPr>
        <a:xfrm rot="16200000">
          <a:off x="7139313" y="266435"/>
          <a:ext cx="3976173" cy="3443302"/>
        </a:xfrm>
        <a:prstGeom prst="flowChartManualOperation">
          <a:avLst/>
        </a:prstGeom>
        <a:solidFill>
          <a:srgbClr val="0070C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latin typeface="Arial" pitchFamily="34" charset="0"/>
              <a:cs typeface="Arial" pitchFamily="34" charset="0"/>
            </a:rPr>
            <a:t>Áreas Funcionales</a:t>
          </a:r>
        </a:p>
      </dsp:txBody>
      <dsp:txXfrm rot="5400000">
        <a:off x="7405749" y="795234"/>
        <a:ext cx="3443302" cy="23857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DF3E3-F66C-4B81-AFEF-C733FB988802}">
      <dsp:nvSpPr>
        <dsp:cNvPr id="0" name=""/>
        <dsp:cNvSpPr/>
      </dsp:nvSpPr>
      <dsp:spPr>
        <a:xfrm>
          <a:off x="3394425" y="0"/>
          <a:ext cx="2884514" cy="2884514"/>
        </a:xfrm>
        <a:prstGeom prst="triangl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rPr>
            <a:t>Producción</a:t>
          </a:r>
        </a:p>
      </dsp:txBody>
      <dsp:txXfrm>
        <a:off x="4115554" y="1442257"/>
        <a:ext cx="1442257" cy="1442257"/>
      </dsp:txXfrm>
    </dsp:sp>
    <dsp:sp modelId="{000654DA-2A0A-4233-ABF3-C6F2221EE2F2}">
      <dsp:nvSpPr>
        <dsp:cNvPr id="0" name=""/>
        <dsp:cNvSpPr/>
      </dsp:nvSpPr>
      <dsp:spPr>
        <a:xfrm>
          <a:off x="1952168" y="2884514"/>
          <a:ext cx="2884514" cy="2884514"/>
        </a:xfrm>
        <a:prstGeom prst="triangl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rPr>
            <a:t>Financiera</a:t>
          </a:r>
        </a:p>
      </dsp:txBody>
      <dsp:txXfrm>
        <a:off x="2673297" y="4326771"/>
        <a:ext cx="1442257" cy="1442257"/>
      </dsp:txXfrm>
    </dsp:sp>
    <dsp:sp modelId="{8FD63FD0-F7B3-491A-BB73-EC5C160EE4E2}">
      <dsp:nvSpPr>
        <dsp:cNvPr id="0" name=""/>
        <dsp:cNvSpPr/>
      </dsp:nvSpPr>
      <dsp:spPr>
        <a:xfrm rot="10800000">
          <a:off x="3473028" y="2884514"/>
          <a:ext cx="2884514" cy="2884514"/>
        </a:xfrm>
        <a:prstGeom prst="triangl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rPr>
            <a:t>Recursos Humanos</a:t>
          </a:r>
        </a:p>
      </dsp:txBody>
      <dsp:txXfrm rot="10800000">
        <a:off x="4194156" y="2884514"/>
        <a:ext cx="1442257" cy="1442257"/>
      </dsp:txXfrm>
    </dsp:sp>
    <dsp:sp modelId="{C74329BD-391F-4956-9743-20C9CE25A67B}">
      <dsp:nvSpPr>
        <dsp:cNvPr id="0" name=""/>
        <dsp:cNvSpPr/>
      </dsp:nvSpPr>
      <dsp:spPr>
        <a:xfrm>
          <a:off x="4836682" y="2884514"/>
          <a:ext cx="2884514" cy="2884514"/>
        </a:xfrm>
        <a:prstGeom prst="triangl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rPr>
            <a:t>Mercadeo y Ventas</a:t>
          </a:r>
        </a:p>
      </dsp:txBody>
      <dsp:txXfrm>
        <a:off x="5557811" y="4326771"/>
        <a:ext cx="1442257" cy="14422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1A274-0350-48DF-9920-34D674CB783E}">
      <dsp:nvSpPr>
        <dsp:cNvPr id="0" name=""/>
        <dsp:cNvSpPr/>
      </dsp:nvSpPr>
      <dsp:spPr>
        <a:xfrm>
          <a:off x="4550" y="1034"/>
          <a:ext cx="9317779" cy="2427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150000"/>
            </a:lnSpc>
            <a:spcBef>
              <a:spcPct val="0"/>
            </a:spcBef>
            <a:spcAft>
              <a:spcPct val="35000"/>
            </a:spcAft>
            <a:buNone/>
          </a:pPr>
          <a:r>
            <a:rPr lang="es-CO" sz="2200" kern="1200">
              <a:solidFill>
                <a:schemeClr val="tx1"/>
              </a:solidFill>
            </a:rPr>
            <a:t>Formula y desarrolla métodos para la elaboración de los productos. Coordina Mano de Obra, equipos, instalaciones, materiales y herramientas.</a:t>
          </a:r>
        </a:p>
      </dsp:txBody>
      <dsp:txXfrm>
        <a:off x="123029" y="119513"/>
        <a:ext cx="9080821" cy="2190090"/>
      </dsp:txXfrm>
    </dsp:sp>
    <dsp:sp modelId="{48812433-69F9-4097-9D5B-CD61E6284937}">
      <dsp:nvSpPr>
        <dsp:cNvPr id="0" name=""/>
        <dsp:cNvSpPr/>
      </dsp:nvSpPr>
      <dsp:spPr>
        <a:xfrm rot="5400000">
          <a:off x="5110529" y="797853"/>
          <a:ext cx="2460211" cy="596337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s-CO" sz="1800" kern="1200"/>
            <a:t>Ingeniería del Producto</a:t>
          </a:r>
        </a:p>
        <a:p>
          <a:pPr marL="171450" lvl="1" indent="-171450" algn="l" defTabSz="800100" rtl="0">
            <a:lnSpc>
              <a:spcPct val="90000"/>
            </a:lnSpc>
            <a:spcBef>
              <a:spcPct val="0"/>
            </a:spcBef>
            <a:spcAft>
              <a:spcPct val="15000"/>
            </a:spcAft>
            <a:buChar char="•"/>
          </a:pPr>
          <a:r>
            <a:rPr lang="es-CO" sz="1800" kern="1200"/>
            <a:t>Ingeniería de Planta</a:t>
          </a:r>
        </a:p>
        <a:p>
          <a:pPr marL="171450" lvl="1" indent="-171450" algn="l" defTabSz="800100" rtl="0">
            <a:lnSpc>
              <a:spcPct val="90000"/>
            </a:lnSpc>
            <a:spcBef>
              <a:spcPct val="0"/>
            </a:spcBef>
            <a:spcAft>
              <a:spcPct val="15000"/>
            </a:spcAft>
            <a:buChar char="•"/>
          </a:pPr>
          <a:r>
            <a:rPr lang="es-CO" sz="1800" kern="1200"/>
            <a:t>Ingeniería Industrial</a:t>
          </a:r>
        </a:p>
        <a:p>
          <a:pPr marL="171450" lvl="1" indent="-171450" algn="l" defTabSz="800100" rtl="0">
            <a:lnSpc>
              <a:spcPct val="90000"/>
            </a:lnSpc>
            <a:spcBef>
              <a:spcPct val="0"/>
            </a:spcBef>
            <a:spcAft>
              <a:spcPct val="15000"/>
            </a:spcAft>
            <a:buChar char="•"/>
          </a:pPr>
          <a:r>
            <a:rPr lang="es-CO" sz="1800" kern="1200"/>
            <a:t>Planeación y Control de la Producción</a:t>
          </a:r>
        </a:p>
        <a:p>
          <a:pPr marL="171450" lvl="1" indent="-171450" algn="l" defTabSz="800100" rtl="0">
            <a:lnSpc>
              <a:spcPct val="90000"/>
            </a:lnSpc>
            <a:spcBef>
              <a:spcPct val="0"/>
            </a:spcBef>
            <a:spcAft>
              <a:spcPct val="15000"/>
            </a:spcAft>
            <a:buChar char="•"/>
          </a:pPr>
          <a:r>
            <a:rPr lang="es-CO" sz="1800" kern="1200"/>
            <a:t>Fabricación</a:t>
          </a:r>
        </a:p>
        <a:p>
          <a:pPr marL="171450" lvl="1" indent="-171450" algn="l" defTabSz="800100" rtl="0">
            <a:lnSpc>
              <a:spcPct val="90000"/>
            </a:lnSpc>
            <a:spcBef>
              <a:spcPct val="0"/>
            </a:spcBef>
            <a:spcAft>
              <a:spcPct val="15000"/>
            </a:spcAft>
            <a:buChar char="•"/>
          </a:pPr>
          <a:r>
            <a:rPr lang="es-CO" sz="1800" kern="1200"/>
            <a:t>Control de Calidad</a:t>
          </a:r>
        </a:p>
      </dsp:txBody>
      <dsp:txXfrm rot="-5400000">
        <a:off x="3358948" y="2669532"/>
        <a:ext cx="5843275" cy="2220015"/>
      </dsp:txXfrm>
    </dsp:sp>
    <dsp:sp modelId="{A2763044-39F5-4C02-A1DE-5A063F50D66E}">
      <dsp:nvSpPr>
        <dsp:cNvPr id="0" name=""/>
        <dsp:cNvSpPr/>
      </dsp:nvSpPr>
      <dsp:spPr>
        <a:xfrm>
          <a:off x="4550" y="2566016"/>
          <a:ext cx="3354397" cy="2427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s-CO" sz="2400" kern="1200"/>
            <a:t>Funciones:</a:t>
          </a:r>
        </a:p>
      </dsp:txBody>
      <dsp:txXfrm>
        <a:off x="123029" y="2684495"/>
        <a:ext cx="3117439" cy="21900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19BE8-45D9-4E4C-815B-04D00C5B52AC}">
      <dsp:nvSpPr>
        <dsp:cNvPr id="0" name=""/>
        <dsp:cNvSpPr/>
      </dsp:nvSpPr>
      <dsp:spPr>
        <a:xfrm>
          <a:off x="0" y="690483"/>
          <a:ext cx="1299289" cy="5913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ES" sz="1100" b="1" kern="1200">
              <a:solidFill>
                <a:schemeClr val="tx1"/>
              </a:solidFill>
            </a:rPr>
            <a:t>Ingeniería del Producto</a:t>
          </a:r>
          <a:endParaRPr lang="es-CO" sz="1100" b="1" kern="1200">
            <a:solidFill>
              <a:schemeClr val="tx1"/>
            </a:solidFill>
          </a:endParaRPr>
        </a:p>
      </dsp:txBody>
      <dsp:txXfrm>
        <a:off x="17319" y="707802"/>
        <a:ext cx="1264651" cy="556668"/>
      </dsp:txXfrm>
    </dsp:sp>
    <dsp:sp modelId="{FA1F7A58-A5FD-4699-A1BA-1FEB87C145DC}">
      <dsp:nvSpPr>
        <dsp:cNvPr id="0" name=""/>
        <dsp:cNvSpPr/>
      </dsp:nvSpPr>
      <dsp:spPr>
        <a:xfrm>
          <a:off x="129928" y="1281790"/>
          <a:ext cx="161281" cy="508616"/>
        </a:xfrm>
        <a:custGeom>
          <a:avLst/>
          <a:gdLst/>
          <a:ahLst/>
          <a:cxnLst/>
          <a:rect l="0" t="0" r="0" b="0"/>
          <a:pathLst>
            <a:path>
              <a:moveTo>
                <a:pt x="0" y="0"/>
              </a:moveTo>
              <a:lnTo>
                <a:pt x="0" y="508616"/>
              </a:lnTo>
              <a:lnTo>
                <a:pt x="161281" y="5086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D5E003-4F82-4503-A653-D66E54A5F657}">
      <dsp:nvSpPr>
        <dsp:cNvPr id="0" name=""/>
        <dsp:cNvSpPr/>
      </dsp:nvSpPr>
      <dsp:spPr>
        <a:xfrm>
          <a:off x="291210" y="1490878"/>
          <a:ext cx="963501" cy="59905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Diseño del producto</a:t>
          </a:r>
        </a:p>
      </dsp:txBody>
      <dsp:txXfrm>
        <a:off x="308756" y="1508424"/>
        <a:ext cx="928409" cy="563964"/>
      </dsp:txXfrm>
    </dsp:sp>
    <dsp:sp modelId="{7F9F0221-83DA-4750-BD2C-80A94D8ABF7C}">
      <dsp:nvSpPr>
        <dsp:cNvPr id="0" name=""/>
        <dsp:cNvSpPr/>
      </dsp:nvSpPr>
      <dsp:spPr>
        <a:xfrm>
          <a:off x="129928" y="1281790"/>
          <a:ext cx="134037" cy="1300257"/>
        </a:xfrm>
        <a:custGeom>
          <a:avLst/>
          <a:gdLst/>
          <a:ahLst/>
          <a:cxnLst/>
          <a:rect l="0" t="0" r="0" b="0"/>
          <a:pathLst>
            <a:path>
              <a:moveTo>
                <a:pt x="0" y="0"/>
              </a:moveTo>
              <a:lnTo>
                <a:pt x="0" y="1300257"/>
              </a:lnTo>
              <a:lnTo>
                <a:pt x="134037" y="13002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79B51B-F480-4B08-A774-F6D38E295FA9}">
      <dsp:nvSpPr>
        <dsp:cNvPr id="0" name=""/>
        <dsp:cNvSpPr/>
      </dsp:nvSpPr>
      <dsp:spPr>
        <a:xfrm>
          <a:off x="263966" y="2257225"/>
          <a:ext cx="103943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Pruebas de Ingeniería</a:t>
          </a:r>
        </a:p>
      </dsp:txBody>
      <dsp:txXfrm>
        <a:off x="282993" y="2276252"/>
        <a:ext cx="1001377" cy="611590"/>
      </dsp:txXfrm>
    </dsp:sp>
    <dsp:sp modelId="{9674A020-79D1-4072-A9C2-1B5D84E5D0E4}">
      <dsp:nvSpPr>
        <dsp:cNvPr id="0" name=""/>
        <dsp:cNvSpPr/>
      </dsp:nvSpPr>
      <dsp:spPr>
        <a:xfrm>
          <a:off x="129928" y="1281790"/>
          <a:ext cx="134037" cy="2165584"/>
        </a:xfrm>
        <a:custGeom>
          <a:avLst/>
          <a:gdLst/>
          <a:ahLst/>
          <a:cxnLst/>
          <a:rect l="0" t="0" r="0" b="0"/>
          <a:pathLst>
            <a:path>
              <a:moveTo>
                <a:pt x="0" y="0"/>
              </a:moveTo>
              <a:lnTo>
                <a:pt x="0" y="2165584"/>
              </a:lnTo>
              <a:lnTo>
                <a:pt x="134037" y="2165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67A2C9-AEA1-4FA6-AE4D-DC355ED7AC60}">
      <dsp:nvSpPr>
        <dsp:cNvPr id="0" name=""/>
        <dsp:cNvSpPr/>
      </dsp:nvSpPr>
      <dsp:spPr>
        <a:xfrm>
          <a:off x="263966" y="3122552"/>
          <a:ext cx="1256714"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Asistencia a mercadotecnia</a:t>
          </a:r>
        </a:p>
      </dsp:txBody>
      <dsp:txXfrm>
        <a:off x="282993" y="3141579"/>
        <a:ext cx="1218660" cy="611590"/>
      </dsp:txXfrm>
    </dsp:sp>
    <dsp:sp modelId="{EDDE03D0-2A38-4A7C-9CAD-253E4BDE2D5E}">
      <dsp:nvSpPr>
        <dsp:cNvPr id="0" name=""/>
        <dsp:cNvSpPr/>
      </dsp:nvSpPr>
      <dsp:spPr>
        <a:xfrm>
          <a:off x="1628220" y="690762"/>
          <a:ext cx="1299289" cy="649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Ingeniería de Planta</a:t>
          </a:r>
        </a:p>
      </dsp:txBody>
      <dsp:txXfrm>
        <a:off x="1647247" y="709789"/>
        <a:ext cx="1261235" cy="611590"/>
      </dsp:txXfrm>
    </dsp:sp>
    <dsp:sp modelId="{4BD136AB-B839-4BA7-9B81-569A99555F27}">
      <dsp:nvSpPr>
        <dsp:cNvPr id="0" name=""/>
        <dsp:cNvSpPr/>
      </dsp:nvSpPr>
      <dsp:spPr>
        <a:xfrm>
          <a:off x="1758149" y="1340407"/>
          <a:ext cx="129928" cy="487233"/>
        </a:xfrm>
        <a:custGeom>
          <a:avLst/>
          <a:gdLst/>
          <a:ahLst/>
          <a:cxnLst/>
          <a:rect l="0" t="0" r="0" b="0"/>
          <a:pathLst>
            <a:path>
              <a:moveTo>
                <a:pt x="0" y="0"/>
              </a:moveTo>
              <a:lnTo>
                <a:pt x="0" y="487233"/>
              </a:lnTo>
              <a:lnTo>
                <a:pt x="129928" y="4872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0D2C6D-9ECC-4743-9585-BAA15D7756A3}">
      <dsp:nvSpPr>
        <dsp:cNvPr id="0" name=""/>
        <dsp:cNvSpPr/>
      </dsp:nvSpPr>
      <dsp:spPr>
        <a:xfrm>
          <a:off x="1888078" y="1502819"/>
          <a:ext cx="103943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Diseño de instalaciones y superficies</a:t>
          </a:r>
        </a:p>
      </dsp:txBody>
      <dsp:txXfrm>
        <a:off x="1907105" y="1521846"/>
        <a:ext cx="1001377" cy="611590"/>
      </dsp:txXfrm>
    </dsp:sp>
    <dsp:sp modelId="{AF53BEC2-BC71-4C16-8204-7F9537038E34}">
      <dsp:nvSpPr>
        <dsp:cNvPr id="0" name=""/>
        <dsp:cNvSpPr/>
      </dsp:nvSpPr>
      <dsp:spPr>
        <a:xfrm>
          <a:off x="1758149" y="1340407"/>
          <a:ext cx="129928" cy="1299289"/>
        </a:xfrm>
        <a:custGeom>
          <a:avLst/>
          <a:gdLst/>
          <a:ahLst/>
          <a:cxnLst/>
          <a:rect l="0" t="0" r="0" b="0"/>
          <a:pathLst>
            <a:path>
              <a:moveTo>
                <a:pt x="0" y="0"/>
              </a:moveTo>
              <a:lnTo>
                <a:pt x="0" y="1299289"/>
              </a:lnTo>
              <a:lnTo>
                <a:pt x="129928" y="12992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4B93FA-021B-46E9-8771-1C9152A1152F}">
      <dsp:nvSpPr>
        <dsp:cNvPr id="0" name=""/>
        <dsp:cNvSpPr/>
      </dsp:nvSpPr>
      <dsp:spPr>
        <a:xfrm>
          <a:off x="1888078" y="2314875"/>
          <a:ext cx="1312469"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Mantenimiento de equipos</a:t>
          </a:r>
        </a:p>
      </dsp:txBody>
      <dsp:txXfrm>
        <a:off x="1907105" y="2333902"/>
        <a:ext cx="1274415" cy="611590"/>
      </dsp:txXfrm>
    </dsp:sp>
    <dsp:sp modelId="{5EE052FA-C0B9-4DDE-8CEB-35B6451CC7E6}">
      <dsp:nvSpPr>
        <dsp:cNvPr id="0" name=""/>
        <dsp:cNvSpPr/>
      </dsp:nvSpPr>
      <dsp:spPr>
        <a:xfrm>
          <a:off x="3265512" y="690762"/>
          <a:ext cx="1299289" cy="649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Ingeniería Industrial</a:t>
          </a:r>
        </a:p>
      </dsp:txBody>
      <dsp:txXfrm>
        <a:off x="3284539" y="709789"/>
        <a:ext cx="1261235" cy="611590"/>
      </dsp:txXfrm>
    </dsp:sp>
    <dsp:sp modelId="{C3E613EA-B13E-49C1-902F-6E77A5909483}">
      <dsp:nvSpPr>
        <dsp:cNvPr id="0" name=""/>
        <dsp:cNvSpPr/>
      </dsp:nvSpPr>
      <dsp:spPr>
        <a:xfrm>
          <a:off x="3395441" y="1340407"/>
          <a:ext cx="129928" cy="487233"/>
        </a:xfrm>
        <a:custGeom>
          <a:avLst/>
          <a:gdLst/>
          <a:ahLst/>
          <a:cxnLst/>
          <a:rect l="0" t="0" r="0" b="0"/>
          <a:pathLst>
            <a:path>
              <a:moveTo>
                <a:pt x="0" y="0"/>
              </a:moveTo>
              <a:lnTo>
                <a:pt x="0" y="487233"/>
              </a:lnTo>
              <a:lnTo>
                <a:pt x="129928" y="4872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7FBE6E-BCA0-4CAD-AFB0-C5B527774637}">
      <dsp:nvSpPr>
        <dsp:cNvPr id="0" name=""/>
        <dsp:cNvSpPr/>
      </dsp:nvSpPr>
      <dsp:spPr>
        <a:xfrm>
          <a:off x="3525370" y="1502819"/>
          <a:ext cx="103943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Estudios de métodos y tiempos</a:t>
          </a:r>
        </a:p>
      </dsp:txBody>
      <dsp:txXfrm>
        <a:off x="3544397" y="1521846"/>
        <a:ext cx="1001377" cy="611590"/>
      </dsp:txXfrm>
    </dsp:sp>
    <dsp:sp modelId="{39D426AE-DC2B-4A69-BD47-8CC28FD30229}">
      <dsp:nvSpPr>
        <dsp:cNvPr id="0" name=""/>
        <dsp:cNvSpPr/>
      </dsp:nvSpPr>
      <dsp:spPr>
        <a:xfrm>
          <a:off x="3395441" y="1340407"/>
          <a:ext cx="129928" cy="1299289"/>
        </a:xfrm>
        <a:custGeom>
          <a:avLst/>
          <a:gdLst/>
          <a:ahLst/>
          <a:cxnLst/>
          <a:rect l="0" t="0" r="0" b="0"/>
          <a:pathLst>
            <a:path>
              <a:moveTo>
                <a:pt x="0" y="0"/>
              </a:moveTo>
              <a:lnTo>
                <a:pt x="0" y="1299289"/>
              </a:lnTo>
              <a:lnTo>
                <a:pt x="129928" y="12992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7AB8BD-2A66-4C1D-A1C5-2B4E2AB8B36D}">
      <dsp:nvSpPr>
        <dsp:cNvPr id="0" name=""/>
        <dsp:cNvSpPr/>
      </dsp:nvSpPr>
      <dsp:spPr>
        <a:xfrm>
          <a:off x="3525370" y="2314875"/>
          <a:ext cx="103943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Definición de estándares</a:t>
          </a:r>
        </a:p>
      </dsp:txBody>
      <dsp:txXfrm>
        <a:off x="3544397" y="2333902"/>
        <a:ext cx="1001377" cy="611590"/>
      </dsp:txXfrm>
    </dsp:sp>
    <dsp:sp modelId="{B2A76428-D6F0-431A-83DA-E8E6B34DDECB}">
      <dsp:nvSpPr>
        <dsp:cNvPr id="0" name=""/>
        <dsp:cNvSpPr/>
      </dsp:nvSpPr>
      <dsp:spPr>
        <a:xfrm>
          <a:off x="3395441" y="1340407"/>
          <a:ext cx="129928" cy="2111345"/>
        </a:xfrm>
        <a:custGeom>
          <a:avLst/>
          <a:gdLst/>
          <a:ahLst/>
          <a:cxnLst/>
          <a:rect l="0" t="0" r="0" b="0"/>
          <a:pathLst>
            <a:path>
              <a:moveTo>
                <a:pt x="0" y="0"/>
              </a:moveTo>
              <a:lnTo>
                <a:pt x="0" y="2111345"/>
              </a:lnTo>
              <a:lnTo>
                <a:pt x="129928" y="21113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D7D587-BC8C-46D0-BB7B-00758FC37C6E}">
      <dsp:nvSpPr>
        <dsp:cNvPr id="0" name=""/>
        <dsp:cNvSpPr/>
      </dsp:nvSpPr>
      <dsp:spPr>
        <a:xfrm>
          <a:off x="3525370" y="3126931"/>
          <a:ext cx="103943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Diseño de puestos de trabajo</a:t>
          </a:r>
        </a:p>
      </dsp:txBody>
      <dsp:txXfrm>
        <a:off x="3544397" y="3145958"/>
        <a:ext cx="1001377" cy="611590"/>
      </dsp:txXfrm>
    </dsp:sp>
    <dsp:sp modelId="{00A98FBA-11C7-4BA0-A9A8-BB527F21EC55}">
      <dsp:nvSpPr>
        <dsp:cNvPr id="0" name=""/>
        <dsp:cNvSpPr/>
      </dsp:nvSpPr>
      <dsp:spPr>
        <a:xfrm>
          <a:off x="3395441" y="1340407"/>
          <a:ext cx="129928" cy="2923401"/>
        </a:xfrm>
        <a:custGeom>
          <a:avLst/>
          <a:gdLst/>
          <a:ahLst/>
          <a:cxnLst/>
          <a:rect l="0" t="0" r="0" b="0"/>
          <a:pathLst>
            <a:path>
              <a:moveTo>
                <a:pt x="0" y="0"/>
              </a:moveTo>
              <a:lnTo>
                <a:pt x="0" y="2923401"/>
              </a:lnTo>
              <a:lnTo>
                <a:pt x="129928" y="29234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A0FAA4-369E-49A7-8C0E-4ABE1EE66A29}">
      <dsp:nvSpPr>
        <dsp:cNvPr id="0" name=""/>
        <dsp:cNvSpPr/>
      </dsp:nvSpPr>
      <dsp:spPr>
        <a:xfrm>
          <a:off x="3525370" y="3938987"/>
          <a:ext cx="103943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Distribución de planta</a:t>
          </a:r>
        </a:p>
      </dsp:txBody>
      <dsp:txXfrm>
        <a:off x="3544397" y="3958014"/>
        <a:ext cx="1001377" cy="611590"/>
      </dsp:txXfrm>
    </dsp:sp>
    <dsp:sp modelId="{80904BD4-C949-4D93-8533-EB9A3B9C57F4}">
      <dsp:nvSpPr>
        <dsp:cNvPr id="0" name=""/>
        <dsp:cNvSpPr/>
      </dsp:nvSpPr>
      <dsp:spPr>
        <a:xfrm>
          <a:off x="4889624" y="690762"/>
          <a:ext cx="1299289" cy="649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Planeación y Control de la Producción</a:t>
          </a:r>
        </a:p>
      </dsp:txBody>
      <dsp:txXfrm>
        <a:off x="4908651" y="709789"/>
        <a:ext cx="1261235" cy="611590"/>
      </dsp:txXfrm>
    </dsp:sp>
    <dsp:sp modelId="{0FCC5574-3CAB-46AB-8453-FFF26812C061}">
      <dsp:nvSpPr>
        <dsp:cNvPr id="0" name=""/>
        <dsp:cNvSpPr/>
      </dsp:nvSpPr>
      <dsp:spPr>
        <a:xfrm>
          <a:off x="5019553" y="1340407"/>
          <a:ext cx="129928" cy="487233"/>
        </a:xfrm>
        <a:custGeom>
          <a:avLst/>
          <a:gdLst/>
          <a:ahLst/>
          <a:cxnLst/>
          <a:rect l="0" t="0" r="0" b="0"/>
          <a:pathLst>
            <a:path>
              <a:moveTo>
                <a:pt x="0" y="0"/>
              </a:moveTo>
              <a:lnTo>
                <a:pt x="0" y="487233"/>
              </a:lnTo>
              <a:lnTo>
                <a:pt x="129928" y="4872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75365F-0A00-4CBF-A841-2672AF60B2E0}">
      <dsp:nvSpPr>
        <dsp:cNvPr id="0" name=""/>
        <dsp:cNvSpPr/>
      </dsp:nvSpPr>
      <dsp:spPr>
        <a:xfrm>
          <a:off x="5149482" y="1502819"/>
          <a:ext cx="125347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Programación de la Producción</a:t>
          </a:r>
        </a:p>
      </dsp:txBody>
      <dsp:txXfrm>
        <a:off x="5168509" y="1521846"/>
        <a:ext cx="1215417" cy="611590"/>
      </dsp:txXfrm>
    </dsp:sp>
    <dsp:sp modelId="{18B28B5B-A3B8-491B-BE9D-11FA2A3E8D64}">
      <dsp:nvSpPr>
        <dsp:cNvPr id="0" name=""/>
        <dsp:cNvSpPr/>
      </dsp:nvSpPr>
      <dsp:spPr>
        <a:xfrm>
          <a:off x="5019553" y="1340407"/>
          <a:ext cx="129928" cy="1299289"/>
        </a:xfrm>
        <a:custGeom>
          <a:avLst/>
          <a:gdLst/>
          <a:ahLst/>
          <a:cxnLst/>
          <a:rect l="0" t="0" r="0" b="0"/>
          <a:pathLst>
            <a:path>
              <a:moveTo>
                <a:pt x="0" y="0"/>
              </a:moveTo>
              <a:lnTo>
                <a:pt x="0" y="1299289"/>
              </a:lnTo>
              <a:lnTo>
                <a:pt x="129928" y="12992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5C3BF9-D48B-4225-A394-7BC559BBB9C9}">
      <dsp:nvSpPr>
        <dsp:cNvPr id="0" name=""/>
        <dsp:cNvSpPr/>
      </dsp:nvSpPr>
      <dsp:spPr>
        <a:xfrm>
          <a:off x="5149482" y="2314875"/>
          <a:ext cx="103943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Seguimiento a la producción</a:t>
          </a:r>
        </a:p>
      </dsp:txBody>
      <dsp:txXfrm>
        <a:off x="5168509" y="2333902"/>
        <a:ext cx="1001377" cy="611590"/>
      </dsp:txXfrm>
    </dsp:sp>
    <dsp:sp modelId="{702FE4D0-2F19-4217-9CA3-CEF70E67A283}">
      <dsp:nvSpPr>
        <dsp:cNvPr id="0" name=""/>
        <dsp:cNvSpPr/>
      </dsp:nvSpPr>
      <dsp:spPr>
        <a:xfrm>
          <a:off x="6412639" y="690762"/>
          <a:ext cx="1299289" cy="649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Fabricación</a:t>
          </a:r>
        </a:p>
      </dsp:txBody>
      <dsp:txXfrm>
        <a:off x="6431666" y="709789"/>
        <a:ext cx="1261235" cy="611590"/>
      </dsp:txXfrm>
    </dsp:sp>
    <dsp:sp modelId="{343AFA27-D0F9-433F-BF1D-4A3CD4DA4924}">
      <dsp:nvSpPr>
        <dsp:cNvPr id="0" name=""/>
        <dsp:cNvSpPr/>
      </dsp:nvSpPr>
      <dsp:spPr>
        <a:xfrm>
          <a:off x="7947931" y="690762"/>
          <a:ext cx="1299289" cy="649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Control de calidad</a:t>
          </a:r>
        </a:p>
      </dsp:txBody>
      <dsp:txXfrm>
        <a:off x="7966958" y="709789"/>
        <a:ext cx="1261235" cy="611590"/>
      </dsp:txXfrm>
    </dsp:sp>
    <dsp:sp modelId="{6F392340-054C-4659-A83C-D00EC12E9B9F}">
      <dsp:nvSpPr>
        <dsp:cNvPr id="0" name=""/>
        <dsp:cNvSpPr/>
      </dsp:nvSpPr>
      <dsp:spPr>
        <a:xfrm>
          <a:off x="8077860" y="1340407"/>
          <a:ext cx="319846" cy="487233"/>
        </a:xfrm>
        <a:custGeom>
          <a:avLst/>
          <a:gdLst/>
          <a:ahLst/>
          <a:cxnLst/>
          <a:rect l="0" t="0" r="0" b="0"/>
          <a:pathLst>
            <a:path>
              <a:moveTo>
                <a:pt x="0" y="0"/>
              </a:moveTo>
              <a:lnTo>
                <a:pt x="0" y="487233"/>
              </a:lnTo>
              <a:lnTo>
                <a:pt x="319846" y="4872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28404C-464E-482E-861D-2CECF4CD0B58}">
      <dsp:nvSpPr>
        <dsp:cNvPr id="0" name=""/>
        <dsp:cNvSpPr/>
      </dsp:nvSpPr>
      <dsp:spPr>
        <a:xfrm>
          <a:off x="8397707" y="1502819"/>
          <a:ext cx="1309663"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Normas y especificaciones</a:t>
          </a:r>
        </a:p>
      </dsp:txBody>
      <dsp:txXfrm>
        <a:off x="8416734" y="1521846"/>
        <a:ext cx="1271609" cy="611590"/>
      </dsp:txXfrm>
    </dsp:sp>
    <dsp:sp modelId="{22290941-D603-4658-BF34-D7A8A607A235}">
      <dsp:nvSpPr>
        <dsp:cNvPr id="0" name=""/>
        <dsp:cNvSpPr/>
      </dsp:nvSpPr>
      <dsp:spPr>
        <a:xfrm>
          <a:off x="8077860" y="1340407"/>
          <a:ext cx="319846" cy="1299289"/>
        </a:xfrm>
        <a:custGeom>
          <a:avLst/>
          <a:gdLst/>
          <a:ahLst/>
          <a:cxnLst/>
          <a:rect l="0" t="0" r="0" b="0"/>
          <a:pathLst>
            <a:path>
              <a:moveTo>
                <a:pt x="0" y="0"/>
              </a:moveTo>
              <a:lnTo>
                <a:pt x="0" y="1299289"/>
              </a:lnTo>
              <a:lnTo>
                <a:pt x="319846" y="129928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42EFAA-E631-4419-A485-70BBBDA8A30D}">
      <dsp:nvSpPr>
        <dsp:cNvPr id="0" name=""/>
        <dsp:cNvSpPr/>
      </dsp:nvSpPr>
      <dsp:spPr>
        <a:xfrm>
          <a:off x="8397707" y="2314875"/>
          <a:ext cx="103943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Inspecciones de prueba</a:t>
          </a:r>
        </a:p>
      </dsp:txBody>
      <dsp:txXfrm>
        <a:off x="8416734" y="2333902"/>
        <a:ext cx="1001377" cy="611590"/>
      </dsp:txXfrm>
    </dsp:sp>
    <dsp:sp modelId="{4923B772-A6BE-4D6F-93B1-DB758E15CEF7}">
      <dsp:nvSpPr>
        <dsp:cNvPr id="0" name=""/>
        <dsp:cNvSpPr/>
      </dsp:nvSpPr>
      <dsp:spPr>
        <a:xfrm>
          <a:off x="8077860" y="1340407"/>
          <a:ext cx="319846" cy="2111345"/>
        </a:xfrm>
        <a:custGeom>
          <a:avLst/>
          <a:gdLst/>
          <a:ahLst/>
          <a:cxnLst/>
          <a:rect l="0" t="0" r="0" b="0"/>
          <a:pathLst>
            <a:path>
              <a:moveTo>
                <a:pt x="0" y="0"/>
              </a:moveTo>
              <a:lnTo>
                <a:pt x="0" y="2111345"/>
              </a:lnTo>
              <a:lnTo>
                <a:pt x="319846" y="21113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1DEC3D-6DB7-4853-9842-CCB4BD097F63}">
      <dsp:nvSpPr>
        <dsp:cNvPr id="0" name=""/>
        <dsp:cNvSpPr/>
      </dsp:nvSpPr>
      <dsp:spPr>
        <a:xfrm>
          <a:off x="8397707" y="3126931"/>
          <a:ext cx="1272441" cy="64964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s-CO" sz="1100" b="1" kern="1200">
              <a:solidFill>
                <a:schemeClr val="tx1"/>
              </a:solidFill>
            </a:rPr>
            <a:t>Certificados de calidad</a:t>
          </a:r>
        </a:p>
      </dsp:txBody>
      <dsp:txXfrm>
        <a:off x="8416734" y="3145958"/>
        <a:ext cx="1234387" cy="6115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D7677-140A-4300-A98C-BDD916D240E1}">
      <dsp:nvSpPr>
        <dsp:cNvPr id="0" name=""/>
        <dsp:cNvSpPr/>
      </dsp:nvSpPr>
      <dsp:spPr>
        <a:xfrm rot="16200000">
          <a:off x="1359297" y="-1359297"/>
          <a:ext cx="5134822" cy="7853417"/>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0" rIns="177800" bIns="0" numCol="1" spcCol="1270" anchor="ctr" anchorCtr="0">
          <a:noAutofit/>
        </a:bodyPr>
        <a:lstStyle/>
        <a:p>
          <a:pPr marL="0" lvl="0" indent="0" algn="just" defTabSz="1244600" rtl="0">
            <a:lnSpc>
              <a:spcPct val="90000"/>
            </a:lnSpc>
            <a:spcBef>
              <a:spcPct val="0"/>
            </a:spcBef>
            <a:spcAft>
              <a:spcPct val="35000"/>
            </a:spcAft>
            <a:buNone/>
          </a:pPr>
          <a:r>
            <a:rPr lang="es-ES" sz="2800" kern="1200">
              <a:solidFill>
                <a:schemeClr val="tx1"/>
              </a:solidFill>
            </a:rPr>
            <a:t>Servicio que agrupa una serie de actividades cuya ejecución permite alcanzar un mayor grado de confiabilidad en los equipos, máquinas, construcciones civiles, instalaciones.</a:t>
          </a:r>
          <a:endParaRPr lang="es-ES" sz="2800" b="1" kern="1200">
            <a:solidFill>
              <a:schemeClr val="tx1"/>
            </a:solidFill>
          </a:endParaRPr>
        </a:p>
      </dsp:txBody>
      <dsp:txXfrm rot="5400000">
        <a:off x="0" y="1026964"/>
        <a:ext cx="7853417" cy="308089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3C802-F3B4-4B95-B2CE-D10A2E5B6932}">
      <dsp:nvSpPr>
        <dsp:cNvPr id="0" name=""/>
        <dsp:cNvSpPr/>
      </dsp:nvSpPr>
      <dsp:spPr>
        <a:xfrm>
          <a:off x="191661" y="0"/>
          <a:ext cx="5214165" cy="521416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CF529-8667-4204-8E7A-C90333CE39D7}">
      <dsp:nvSpPr>
        <dsp:cNvPr id="0" name=""/>
        <dsp:cNvSpPr/>
      </dsp:nvSpPr>
      <dsp:spPr>
        <a:xfrm>
          <a:off x="240095" y="521925"/>
          <a:ext cx="8506503" cy="46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ES" sz="1600" kern="1200"/>
            <a:t>Evitar, reducir, y en su caso, reparar las fallas sobre los bienes. </a:t>
          </a:r>
          <a:endParaRPr lang="es-CO" sz="1600" kern="1200"/>
        </a:p>
      </dsp:txBody>
      <dsp:txXfrm>
        <a:off x="262715" y="544545"/>
        <a:ext cx="8461263" cy="418128"/>
      </dsp:txXfrm>
    </dsp:sp>
    <dsp:sp modelId="{560CB767-ED95-4D29-A76B-ACD20B0E6941}">
      <dsp:nvSpPr>
        <dsp:cNvPr id="0" name=""/>
        <dsp:cNvSpPr/>
      </dsp:nvSpPr>
      <dsp:spPr>
        <a:xfrm>
          <a:off x="240095" y="1043214"/>
          <a:ext cx="8506503" cy="46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ES" sz="1600" kern="1200"/>
            <a:t>Disminuir la gravedad de las fallas que no se lleguen a evitar.</a:t>
          </a:r>
          <a:endParaRPr lang="es-CO" sz="1600" kern="1200"/>
        </a:p>
      </dsp:txBody>
      <dsp:txXfrm>
        <a:off x="262715" y="1065834"/>
        <a:ext cx="8461263" cy="418128"/>
      </dsp:txXfrm>
    </dsp:sp>
    <dsp:sp modelId="{4EDEAECB-033C-4FF2-AAE3-BA031B3F61C3}">
      <dsp:nvSpPr>
        <dsp:cNvPr id="0" name=""/>
        <dsp:cNvSpPr/>
      </dsp:nvSpPr>
      <dsp:spPr>
        <a:xfrm>
          <a:off x="240095" y="1564504"/>
          <a:ext cx="8506503" cy="46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ES" sz="1600" kern="1200"/>
            <a:t>Evitar detenciones inútiles o paros en las máquinas.</a:t>
          </a:r>
          <a:endParaRPr lang="es-CO" sz="1600" kern="1200"/>
        </a:p>
      </dsp:txBody>
      <dsp:txXfrm>
        <a:off x="262715" y="1587124"/>
        <a:ext cx="8461263" cy="418128"/>
      </dsp:txXfrm>
    </dsp:sp>
    <dsp:sp modelId="{72DD0CA6-4B56-4CC2-B12F-D8514A97E084}">
      <dsp:nvSpPr>
        <dsp:cNvPr id="0" name=""/>
        <dsp:cNvSpPr/>
      </dsp:nvSpPr>
      <dsp:spPr>
        <a:xfrm>
          <a:off x="240095" y="2085793"/>
          <a:ext cx="8506503" cy="46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ES" sz="1600" kern="1200"/>
            <a:t>Evitar accidentes.</a:t>
          </a:r>
          <a:endParaRPr lang="es-CO" sz="1600" kern="1200"/>
        </a:p>
      </dsp:txBody>
      <dsp:txXfrm>
        <a:off x="262715" y="2108413"/>
        <a:ext cx="8461263" cy="418128"/>
      </dsp:txXfrm>
    </dsp:sp>
    <dsp:sp modelId="{D05ECB34-6CEF-49A0-B8A4-39A30675C155}">
      <dsp:nvSpPr>
        <dsp:cNvPr id="0" name=""/>
        <dsp:cNvSpPr/>
      </dsp:nvSpPr>
      <dsp:spPr>
        <a:xfrm>
          <a:off x="240095" y="2607082"/>
          <a:ext cx="8506503" cy="46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ES" sz="1600" kern="1200"/>
            <a:t>Evitar incidentes y aumentar la seguridad para las personas.</a:t>
          </a:r>
          <a:endParaRPr lang="es-CO" sz="1600" kern="1200"/>
        </a:p>
      </dsp:txBody>
      <dsp:txXfrm>
        <a:off x="262715" y="2629702"/>
        <a:ext cx="8461263" cy="418128"/>
      </dsp:txXfrm>
    </dsp:sp>
    <dsp:sp modelId="{111C52FA-9E47-4B71-900F-36D6D44C73B9}">
      <dsp:nvSpPr>
        <dsp:cNvPr id="0" name=""/>
        <dsp:cNvSpPr/>
      </dsp:nvSpPr>
      <dsp:spPr>
        <a:xfrm>
          <a:off x="240095" y="3128371"/>
          <a:ext cx="8506503" cy="46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ES" sz="1600" kern="1200"/>
            <a:t>Conservar los bienes productivos en condiciones seguras y preestablecidas de operación. </a:t>
          </a:r>
          <a:endParaRPr lang="es-CO" sz="1600" kern="1200"/>
        </a:p>
      </dsp:txBody>
      <dsp:txXfrm>
        <a:off x="262715" y="3150991"/>
        <a:ext cx="8461263" cy="418128"/>
      </dsp:txXfrm>
    </dsp:sp>
    <dsp:sp modelId="{7344FF59-2879-49D6-AAA1-C2B76855467B}">
      <dsp:nvSpPr>
        <dsp:cNvPr id="0" name=""/>
        <dsp:cNvSpPr/>
      </dsp:nvSpPr>
      <dsp:spPr>
        <a:xfrm>
          <a:off x="240095" y="3649660"/>
          <a:ext cx="8506503" cy="46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ES" sz="1600" kern="1200"/>
            <a:t>Balancear el costo de mantenimiento con el correspondiente al lucro cesante. </a:t>
          </a:r>
          <a:endParaRPr lang="es-CO" sz="1600" kern="1200"/>
        </a:p>
      </dsp:txBody>
      <dsp:txXfrm>
        <a:off x="262715" y="3672280"/>
        <a:ext cx="8461263" cy="418128"/>
      </dsp:txXfrm>
    </dsp:sp>
    <dsp:sp modelId="{BB3E9824-4681-4279-A763-D6A2235A062D}">
      <dsp:nvSpPr>
        <dsp:cNvPr id="0" name=""/>
        <dsp:cNvSpPr/>
      </dsp:nvSpPr>
      <dsp:spPr>
        <a:xfrm>
          <a:off x="240095" y="4170950"/>
          <a:ext cx="8506503" cy="46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s-ES" sz="1600" kern="1200"/>
            <a:t>Alcanzar o prolongar la vida útil de los bienes.</a:t>
          </a:r>
          <a:endParaRPr lang="es-CO" sz="1600" kern="1200"/>
        </a:p>
      </dsp:txBody>
      <dsp:txXfrm>
        <a:off x="262715" y="4193570"/>
        <a:ext cx="8461263" cy="4181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025F3-CEDA-4102-B003-E3F2F0B141AA}">
      <dsp:nvSpPr>
        <dsp:cNvPr id="0" name=""/>
        <dsp:cNvSpPr/>
      </dsp:nvSpPr>
      <dsp:spPr>
        <a:xfrm>
          <a:off x="0" y="3645860"/>
          <a:ext cx="9326880" cy="1196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s-CO" sz="2100" b="1" kern="1200">
              <a:solidFill>
                <a:schemeClr val="tx1"/>
              </a:solidFill>
            </a:rPr>
            <a:t>Predictivo: </a:t>
          </a:r>
          <a:r>
            <a:rPr lang="es-ES" sz="2100" b="0" kern="1200">
              <a:solidFill>
                <a:schemeClr val="tx1"/>
              </a:solidFill>
            </a:rPr>
            <a:t>Se basa en predecir la falla antes de que ésta se produzca. Se trata de conseguir adelantarse a la falla o al momento en que el equipo o elemento deja de trabajar en sus condiciones óptimas. </a:t>
          </a:r>
          <a:endParaRPr lang="es-CO" sz="2100" b="0" kern="1200">
            <a:solidFill>
              <a:schemeClr val="tx1"/>
            </a:solidFill>
          </a:endParaRPr>
        </a:p>
      </dsp:txBody>
      <dsp:txXfrm>
        <a:off x="0" y="3645860"/>
        <a:ext cx="9326880" cy="1196652"/>
      </dsp:txXfrm>
    </dsp:sp>
    <dsp:sp modelId="{4CBC6A5A-C0EE-41F6-8577-B26CC307689A}">
      <dsp:nvSpPr>
        <dsp:cNvPr id="0" name=""/>
        <dsp:cNvSpPr/>
      </dsp:nvSpPr>
      <dsp:spPr>
        <a:xfrm rot="10800000">
          <a:off x="0" y="1823358"/>
          <a:ext cx="9326880" cy="184045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s-CO" sz="2100" b="1" kern="1200">
              <a:solidFill>
                <a:schemeClr val="tx1"/>
              </a:solidFill>
            </a:rPr>
            <a:t>Preventivo: </a:t>
          </a:r>
          <a:r>
            <a:rPr lang="es-ES" sz="2100" b="0" kern="1200">
              <a:solidFill>
                <a:schemeClr val="tx1"/>
              </a:solidFill>
            </a:rPr>
            <a:t>Surge de la necesidad de rebajar el correctivo. Pretende reducir la reparación mediante una rutina de inspecciones periódicas y la renovación de los elementos dañados.</a:t>
          </a:r>
          <a:endParaRPr lang="es-CO" sz="2100" b="0" kern="1200">
            <a:solidFill>
              <a:schemeClr val="tx1"/>
            </a:solidFill>
          </a:endParaRPr>
        </a:p>
      </dsp:txBody>
      <dsp:txXfrm rot="10800000">
        <a:off x="0" y="1823358"/>
        <a:ext cx="9326880" cy="1195870"/>
      </dsp:txXfrm>
    </dsp:sp>
    <dsp:sp modelId="{864840AE-357C-4C09-8F93-4EF7C2ACC573}">
      <dsp:nvSpPr>
        <dsp:cNvPr id="0" name=""/>
        <dsp:cNvSpPr/>
      </dsp:nvSpPr>
      <dsp:spPr>
        <a:xfrm rot="10800000">
          <a:off x="0" y="856"/>
          <a:ext cx="9326880" cy="1840451"/>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s-CO" sz="2100" b="1" kern="1200">
              <a:solidFill>
                <a:schemeClr val="tx1"/>
              </a:solidFill>
            </a:rPr>
            <a:t>Correctivo: </a:t>
          </a:r>
          <a:r>
            <a:rPr lang="es-ES" sz="2100" b="0" kern="1200">
              <a:solidFill>
                <a:schemeClr val="tx1"/>
              </a:solidFill>
            </a:rPr>
            <a:t>Es aquel que se ocupa de la reparación una vez se ha producido el fallo y el paro súbito de la máquina o instalación. </a:t>
          </a:r>
          <a:endParaRPr lang="es-CO" sz="2100" b="0" kern="1200">
            <a:solidFill>
              <a:schemeClr val="tx1"/>
            </a:solidFill>
          </a:endParaRPr>
        </a:p>
      </dsp:txBody>
      <dsp:txXfrm rot="10800000">
        <a:off x="0" y="856"/>
        <a:ext cx="9326880" cy="11958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F9A6E-4F35-4B35-8562-44B271A50B3C}">
      <dsp:nvSpPr>
        <dsp:cNvPr id="0" name=""/>
        <dsp:cNvSpPr/>
      </dsp:nvSpPr>
      <dsp:spPr>
        <a:xfrm>
          <a:off x="0" y="0"/>
          <a:ext cx="4843369" cy="484336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FEFA4B-C40E-421B-8D84-439E1C49460D}">
      <dsp:nvSpPr>
        <dsp:cNvPr id="0" name=""/>
        <dsp:cNvSpPr/>
      </dsp:nvSpPr>
      <dsp:spPr>
        <a:xfrm>
          <a:off x="2421684" y="0"/>
          <a:ext cx="6905195" cy="48433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a:solidFill>
                <a:schemeClr val="tx1"/>
              </a:solidFill>
            </a:rPr>
            <a:t>ESTUDIO DE TIEMPOS:</a:t>
          </a:r>
          <a:r>
            <a:rPr lang="es-ES" sz="1800" kern="1200">
              <a:solidFill>
                <a:schemeClr val="tx1"/>
              </a:solidFill>
            </a:rPr>
            <a:t> </a:t>
          </a:r>
        </a:p>
        <a:p>
          <a:pPr marL="0" lvl="0" indent="0" algn="ctr" defTabSz="800100">
            <a:lnSpc>
              <a:spcPct val="90000"/>
            </a:lnSpc>
            <a:spcBef>
              <a:spcPct val="0"/>
            </a:spcBef>
            <a:spcAft>
              <a:spcPct val="35000"/>
            </a:spcAft>
            <a:buNone/>
          </a:pPr>
          <a:endParaRPr lang="es-ES" sz="1800" kern="1200">
            <a:solidFill>
              <a:schemeClr val="tx1"/>
            </a:solidFill>
          </a:endParaRPr>
        </a:p>
        <a:p>
          <a:pPr marL="0" lvl="0" indent="0" algn="just" defTabSz="800100">
            <a:lnSpc>
              <a:spcPct val="90000"/>
            </a:lnSpc>
            <a:spcBef>
              <a:spcPct val="0"/>
            </a:spcBef>
            <a:spcAft>
              <a:spcPct val="35000"/>
            </a:spcAft>
            <a:buNone/>
          </a:pPr>
          <a:r>
            <a:rPr lang="es-ES" sz="1800" kern="1200">
              <a:solidFill>
                <a:schemeClr val="tx1"/>
              </a:solidFill>
            </a:rPr>
            <a:t>Actividad que implica establecer un estándar de tiempo permisible para realizar una tarea determinada, con base en la medición del contenido del trabajo del método prescrito, con la debida consideración de la fatiga y las demoras personales y los retrasos inevitables.</a:t>
          </a:r>
          <a:endParaRPr lang="es-CO" sz="1800" kern="1200">
            <a:solidFill>
              <a:schemeClr val="tx1"/>
            </a:solidFill>
          </a:endParaRPr>
        </a:p>
      </dsp:txBody>
      <dsp:txXfrm>
        <a:off x="2421684" y="0"/>
        <a:ext cx="6905195" cy="2300600"/>
      </dsp:txXfrm>
    </dsp:sp>
    <dsp:sp modelId="{E3B3CC2E-1B03-42FC-A881-950E935861E8}">
      <dsp:nvSpPr>
        <dsp:cNvPr id="0" name=""/>
        <dsp:cNvSpPr/>
      </dsp:nvSpPr>
      <dsp:spPr>
        <a:xfrm>
          <a:off x="1271384" y="2300600"/>
          <a:ext cx="2300600" cy="2300600"/>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83683C-8AF7-411D-A91D-F7967EA7ABD9}">
      <dsp:nvSpPr>
        <dsp:cNvPr id="0" name=""/>
        <dsp:cNvSpPr/>
      </dsp:nvSpPr>
      <dsp:spPr>
        <a:xfrm>
          <a:off x="2421684" y="2300600"/>
          <a:ext cx="6905195" cy="2300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a:solidFill>
                <a:schemeClr val="tx1"/>
              </a:solidFill>
            </a:rPr>
            <a:t>ESTUDIO DE MOVIMIENTOS:</a:t>
          </a:r>
          <a:r>
            <a:rPr lang="es-ES" sz="1800" kern="1200">
              <a:solidFill>
                <a:schemeClr val="tx1"/>
              </a:solidFill>
            </a:rPr>
            <a:t> </a:t>
          </a:r>
        </a:p>
        <a:p>
          <a:pPr marL="0" lvl="0" indent="0" algn="ctr" defTabSz="800100">
            <a:lnSpc>
              <a:spcPct val="90000"/>
            </a:lnSpc>
            <a:spcBef>
              <a:spcPct val="0"/>
            </a:spcBef>
            <a:spcAft>
              <a:spcPct val="35000"/>
            </a:spcAft>
            <a:buNone/>
          </a:pPr>
          <a:endParaRPr lang="es-ES" sz="1800" kern="1200">
            <a:solidFill>
              <a:schemeClr val="tx1"/>
            </a:solidFill>
          </a:endParaRPr>
        </a:p>
        <a:p>
          <a:pPr marL="0" lvl="0" indent="0" algn="just" defTabSz="800100">
            <a:lnSpc>
              <a:spcPct val="90000"/>
            </a:lnSpc>
            <a:spcBef>
              <a:spcPct val="0"/>
            </a:spcBef>
            <a:spcAft>
              <a:spcPct val="35000"/>
            </a:spcAft>
            <a:buNone/>
          </a:pPr>
          <a:r>
            <a:rPr lang="es-ES" sz="1800" kern="1200">
              <a:solidFill>
                <a:schemeClr val="tx1"/>
              </a:solidFill>
            </a:rPr>
            <a:t>Análisis cuidadoso de los diversos movimientos que efectúa el cuerpo al ejecutar un trabajo.</a:t>
          </a:r>
          <a:endParaRPr lang="es-CO" sz="1800" kern="1200">
            <a:solidFill>
              <a:schemeClr val="tx1"/>
            </a:solidFill>
          </a:endParaRPr>
        </a:p>
      </dsp:txBody>
      <dsp:txXfrm>
        <a:off x="2421684" y="2300600"/>
        <a:ext cx="6905195" cy="23006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CB3A4-876F-4E81-9740-0A9F12BE80FD}">
      <dsp:nvSpPr>
        <dsp:cNvPr id="0" name=""/>
        <dsp:cNvSpPr/>
      </dsp:nvSpPr>
      <dsp:spPr>
        <a:xfrm>
          <a:off x="2156" y="0"/>
          <a:ext cx="1495121" cy="3790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kern="1200">
              <a:solidFill>
                <a:schemeClr val="tx1"/>
              </a:solidFill>
            </a:rPr>
            <a:t>Minimizar el tiempo requerido para la ejecución de trabajos.</a:t>
          </a:r>
        </a:p>
      </dsp:txBody>
      <dsp:txXfrm>
        <a:off x="45947" y="43791"/>
        <a:ext cx="1407539" cy="3703267"/>
      </dsp:txXfrm>
    </dsp:sp>
    <dsp:sp modelId="{2FE5EA1A-86A7-4305-B08C-F6045EB6CA43}">
      <dsp:nvSpPr>
        <dsp:cNvPr id="0" name=""/>
        <dsp:cNvSpPr/>
      </dsp:nvSpPr>
      <dsp:spPr>
        <a:xfrm>
          <a:off x="1726492" y="0"/>
          <a:ext cx="1559983" cy="3790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kern="1200">
              <a:solidFill>
                <a:schemeClr val="tx1"/>
              </a:solidFill>
            </a:rPr>
            <a:t>Conservar los recursos y minimizar los costos.</a:t>
          </a:r>
        </a:p>
      </dsp:txBody>
      <dsp:txXfrm>
        <a:off x="1772182" y="45690"/>
        <a:ext cx="1468603" cy="3699469"/>
      </dsp:txXfrm>
    </dsp:sp>
    <dsp:sp modelId="{C420E01B-52A3-4300-82B3-0F81EC3BA998}">
      <dsp:nvSpPr>
        <dsp:cNvPr id="0" name=""/>
        <dsp:cNvSpPr/>
      </dsp:nvSpPr>
      <dsp:spPr>
        <a:xfrm>
          <a:off x="3515690" y="0"/>
          <a:ext cx="1773385" cy="3790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kern="1200">
              <a:solidFill>
                <a:schemeClr val="tx1"/>
              </a:solidFill>
            </a:rPr>
            <a:t>Efectuar la producción con el mínimo gasto de energía.</a:t>
          </a:r>
        </a:p>
      </dsp:txBody>
      <dsp:txXfrm>
        <a:off x="3567631" y="51941"/>
        <a:ext cx="1669503" cy="3686967"/>
      </dsp:txXfrm>
    </dsp:sp>
    <dsp:sp modelId="{B2682C1D-722E-4A04-AAA7-412ACA421899}">
      <dsp:nvSpPr>
        <dsp:cNvPr id="0" name=""/>
        <dsp:cNvSpPr/>
      </dsp:nvSpPr>
      <dsp:spPr>
        <a:xfrm>
          <a:off x="5518289" y="0"/>
          <a:ext cx="1933316" cy="3790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kern="1200">
              <a:solidFill>
                <a:schemeClr val="tx1"/>
              </a:solidFill>
            </a:rPr>
            <a:t>Proporcionar un producto confiable y de alta calidad.</a:t>
          </a:r>
        </a:p>
      </dsp:txBody>
      <dsp:txXfrm>
        <a:off x="5574914" y="56625"/>
        <a:ext cx="1820066" cy="3677599"/>
      </dsp:txXfrm>
    </dsp:sp>
    <dsp:sp modelId="{79C8E654-C695-4197-B54C-5CFEDDA655E7}">
      <dsp:nvSpPr>
        <dsp:cNvPr id="0" name=""/>
        <dsp:cNvSpPr/>
      </dsp:nvSpPr>
      <dsp:spPr>
        <a:xfrm>
          <a:off x="7680821" y="0"/>
          <a:ext cx="1919209" cy="3790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kern="1200">
              <a:solidFill>
                <a:schemeClr val="tx1"/>
              </a:solidFill>
            </a:rPr>
            <a:t>Eliminar o reducir  movimientos ineficientes y acelerar los eficientes.</a:t>
          </a:r>
        </a:p>
        <a:p>
          <a:pPr marL="0" lvl="0" indent="0" algn="ctr" defTabSz="889000">
            <a:lnSpc>
              <a:spcPct val="90000"/>
            </a:lnSpc>
            <a:spcBef>
              <a:spcPct val="0"/>
            </a:spcBef>
            <a:spcAft>
              <a:spcPct val="35000"/>
            </a:spcAft>
            <a:buNone/>
          </a:pPr>
          <a:endParaRPr lang="es-CO" sz="1000" kern="1200"/>
        </a:p>
      </dsp:txBody>
      <dsp:txXfrm>
        <a:off x="7737033" y="56212"/>
        <a:ext cx="1806785" cy="36784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9E4BE-2A86-46C6-B110-998FE7602956}">
      <dsp:nvSpPr>
        <dsp:cNvPr id="0" name=""/>
        <dsp:cNvSpPr/>
      </dsp:nvSpPr>
      <dsp:spPr>
        <a:xfrm>
          <a:off x="3076597" y="-184002"/>
          <a:ext cx="3275342" cy="2470441"/>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s-CO" sz="1800" kern="1200">
              <a:solidFill>
                <a:schemeClr val="tx1"/>
              </a:solidFill>
            </a:rPr>
            <a:t>Materiales</a:t>
          </a:r>
        </a:p>
      </dsp:txBody>
      <dsp:txXfrm>
        <a:off x="3895433" y="248325"/>
        <a:ext cx="1637671" cy="2038114"/>
      </dsp:txXfrm>
    </dsp:sp>
    <dsp:sp modelId="{13449D50-A595-4EBB-8377-44A97656E583}">
      <dsp:nvSpPr>
        <dsp:cNvPr id="0" name=""/>
        <dsp:cNvSpPr/>
      </dsp:nvSpPr>
      <dsp:spPr>
        <a:xfrm rot="5400000">
          <a:off x="4656668" y="1396068"/>
          <a:ext cx="3275342" cy="2470441"/>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s-CO" sz="1800" kern="1200">
              <a:solidFill>
                <a:schemeClr val="tx1"/>
              </a:solidFill>
            </a:rPr>
            <a:t>Técnicos</a:t>
          </a:r>
        </a:p>
      </dsp:txBody>
      <dsp:txXfrm rot="-5400000">
        <a:off x="5059119" y="1812453"/>
        <a:ext cx="2038114" cy="1637671"/>
      </dsp:txXfrm>
    </dsp:sp>
    <dsp:sp modelId="{F0141E7F-A5E4-4831-810E-474296149740}">
      <dsp:nvSpPr>
        <dsp:cNvPr id="0" name=""/>
        <dsp:cNvSpPr/>
      </dsp:nvSpPr>
      <dsp:spPr>
        <a:xfrm rot="10800000">
          <a:off x="3076597" y="2976139"/>
          <a:ext cx="3275342" cy="2470441"/>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s-CO" sz="1800" kern="1200">
              <a:solidFill>
                <a:schemeClr val="tx1"/>
              </a:solidFill>
            </a:rPr>
            <a:t>Humanos</a:t>
          </a:r>
        </a:p>
      </dsp:txBody>
      <dsp:txXfrm rot="10800000">
        <a:off x="3895432" y="2976139"/>
        <a:ext cx="1637671" cy="2038114"/>
      </dsp:txXfrm>
    </dsp:sp>
    <dsp:sp modelId="{371E3B86-2518-4D38-A035-544DD60F9853}">
      <dsp:nvSpPr>
        <dsp:cNvPr id="0" name=""/>
        <dsp:cNvSpPr/>
      </dsp:nvSpPr>
      <dsp:spPr>
        <a:xfrm rot="16200000">
          <a:off x="1496526" y="1396068"/>
          <a:ext cx="3275342" cy="2470441"/>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s-CO" sz="1800" kern="1200">
              <a:solidFill>
                <a:schemeClr val="tx1"/>
              </a:solidFill>
            </a:rPr>
            <a:t>Financieros</a:t>
          </a:r>
        </a:p>
      </dsp:txBody>
      <dsp:txXfrm rot="5400000">
        <a:off x="2331304" y="1812452"/>
        <a:ext cx="2038114" cy="163767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1A274-0350-48DF-9920-34D674CB783E}">
      <dsp:nvSpPr>
        <dsp:cNvPr id="0" name=""/>
        <dsp:cNvSpPr/>
      </dsp:nvSpPr>
      <dsp:spPr>
        <a:xfrm>
          <a:off x="4550" y="1034"/>
          <a:ext cx="9317779" cy="2427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150000"/>
            </a:lnSpc>
            <a:spcBef>
              <a:spcPct val="0"/>
            </a:spcBef>
            <a:spcAft>
              <a:spcPct val="35000"/>
            </a:spcAft>
            <a:buNone/>
          </a:pPr>
          <a:r>
            <a:rPr lang="es-CO" sz="2200" kern="1200">
              <a:solidFill>
                <a:schemeClr val="tx1"/>
              </a:solidFill>
            </a:rPr>
            <a:t>Desarrollo de actividades relacionadas con promoción, venta, distribución en el mercado de bienes o servicios que produce la empresa de manera que satisfaga las necesidades de los clientes.</a:t>
          </a:r>
        </a:p>
      </dsp:txBody>
      <dsp:txXfrm>
        <a:off x="123029" y="119513"/>
        <a:ext cx="9080821" cy="2190090"/>
      </dsp:txXfrm>
    </dsp:sp>
    <dsp:sp modelId="{48812433-69F9-4097-9D5B-CD61E6284937}">
      <dsp:nvSpPr>
        <dsp:cNvPr id="0" name=""/>
        <dsp:cNvSpPr/>
      </dsp:nvSpPr>
      <dsp:spPr>
        <a:xfrm rot="5400000">
          <a:off x="5110529" y="797853"/>
          <a:ext cx="2460211" cy="596337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s-CO" sz="2000" kern="1200"/>
            <a:t>Investigación de Mercados</a:t>
          </a:r>
        </a:p>
        <a:p>
          <a:pPr marL="228600" lvl="1" indent="-228600" algn="l" defTabSz="889000" rtl="0">
            <a:lnSpc>
              <a:spcPct val="90000"/>
            </a:lnSpc>
            <a:spcBef>
              <a:spcPct val="0"/>
            </a:spcBef>
            <a:spcAft>
              <a:spcPct val="15000"/>
            </a:spcAft>
            <a:buChar char="•"/>
          </a:pPr>
          <a:r>
            <a:rPr lang="es-CO" sz="2000" kern="1200"/>
            <a:t>Planeación y desarrollo del producto</a:t>
          </a:r>
        </a:p>
        <a:p>
          <a:pPr marL="228600" lvl="1" indent="-228600" algn="l" defTabSz="889000" rtl="0">
            <a:lnSpc>
              <a:spcPct val="90000"/>
            </a:lnSpc>
            <a:spcBef>
              <a:spcPct val="0"/>
            </a:spcBef>
            <a:spcAft>
              <a:spcPct val="15000"/>
            </a:spcAft>
            <a:buChar char="•"/>
          </a:pPr>
          <a:r>
            <a:rPr lang="es-CO" sz="2000" kern="1200"/>
            <a:t>Determinación de precios</a:t>
          </a:r>
        </a:p>
        <a:p>
          <a:pPr marL="228600" lvl="1" indent="-228600" algn="l" defTabSz="889000" rtl="0">
            <a:lnSpc>
              <a:spcPct val="90000"/>
            </a:lnSpc>
            <a:spcBef>
              <a:spcPct val="0"/>
            </a:spcBef>
            <a:spcAft>
              <a:spcPct val="15000"/>
            </a:spcAft>
            <a:buChar char="•"/>
          </a:pPr>
          <a:r>
            <a:rPr lang="es-CO" sz="2000" kern="1200"/>
            <a:t>Distribución y logística</a:t>
          </a:r>
        </a:p>
        <a:p>
          <a:pPr marL="228600" lvl="1" indent="-228600" algn="l" defTabSz="889000" rtl="0">
            <a:lnSpc>
              <a:spcPct val="90000"/>
            </a:lnSpc>
            <a:spcBef>
              <a:spcPct val="0"/>
            </a:spcBef>
            <a:spcAft>
              <a:spcPct val="15000"/>
            </a:spcAft>
            <a:buChar char="•"/>
          </a:pPr>
          <a:r>
            <a:rPr lang="es-CO" sz="2000" kern="1200"/>
            <a:t>Ventas</a:t>
          </a:r>
        </a:p>
        <a:p>
          <a:pPr marL="228600" lvl="1" indent="-228600" algn="l" defTabSz="889000" rtl="0">
            <a:lnSpc>
              <a:spcPct val="90000"/>
            </a:lnSpc>
            <a:spcBef>
              <a:spcPct val="0"/>
            </a:spcBef>
            <a:spcAft>
              <a:spcPct val="15000"/>
            </a:spcAft>
            <a:buChar char="•"/>
          </a:pPr>
          <a:r>
            <a:rPr lang="es-CO" sz="2000" kern="1200"/>
            <a:t>Comunicación</a:t>
          </a:r>
        </a:p>
      </dsp:txBody>
      <dsp:txXfrm rot="-5400000">
        <a:off x="3358948" y="2669532"/>
        <a:ext cx="5843275" cy="2220015"/>
      </dsp:txXfrm>
    </dsp:sp>
    <dsp:sp modelId="{A2763044-39F5-4C02-A1DE-5A063F50D66E}">
      <dsp:nvSpPr>
        <dsp:cNvPr id="0" name=""/>
        <dsp:cNvSpPr/>
      </dsp:nvSpPr>
      <dsp:spPr>
        <a:xfrm>
          <a:off x="4550" y="2566016"/>
          <a:ext cx="3354397" cy="2427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s-CO" sz="2400" kern="1200"/>
            <a:t>Funciones:</a:t>
          </a:r>
        </a:p>
      </dsp:txBody>
      <dsp:txXfrm>
        <a:off x="123029" y="2684495"/>
        <a:ext cx="3117439" cy="219009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19BE8-45D9-4E4C-815B-04D00C5B52AC}">
      <dsp:nvSpPr>
        <dsp:cNvPr id="0" name=""/>
        <dsp:cNvSpPr/>
      </dsp:nvSpPr>
      <dsp:spPr>
        <a:xfrm>
          <a:off x="0" y="1051455"/>
          <a:ext cx="1337225" cy="60857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ES" sz="1200" b="1" kern="1200">
              <a:solidFill>
                <a:schemeClr val="tx1"/>
              </a:solidFill>
            </a:rPr>
            <a:t>Investigación de mercados</a:t>
          </a:r>
          <a:endParaRPr lang="es-CO" sz="1200" b="1" kern="1200">
            <a:solidFill>
              <a:schemeClr val="tx1"/>
            </a:solidFill>
          </a:endParaRPr>
        </a:p>
      </dsp:txBody>
      <dsp:txXfrm>
        <a:off x="17824" y="1069279"/>
        <a:ext cx="1301577" cy="572923"/>
      </dsp:txXfrm>
    </dsp:sp>
    <dsp:sp modelId="{EDDE03D0-2A38-4A7C-9CAD-253E4BDE2D5E}">
      <dsp:nvSpPr>
        <dsp:cNvPr id="0" name=""/>
        <dsp:cNvSpPr/>
      </dsp:nvSpPr>
      <dsp:spPr>
        <a:xfrm>
          <a:off x="1679829" y="1051742"/>
          <a:ext cx="1337225" cy="6686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Planeación y desarrollo de productos</a:t>
          </a:r>
        </a:p>
      </dsp:txBody>
      <dsp:txXfrm>
        <a:off x="1699412" y="1071325"/>
        <a:ext cx="1298059" cy="629446"/>
      </dsp:txXfrm>
    </dsp:sp>
    <dsp:sp modelId="{4BD136AB-B839-4BA7-9B81-569A99555F27}">
      <dsp:nvSpPr>
        <dsp:cNvPr id="0" name=""/>
        <dsp:cNvSpPr/>
      </dsp:nvSpPr>
      <dsp:spPr>
        <a:xfrm>
          <a:off x="1813552" y="1720355"/>
          <a:ext cx="133722" cy="501459"/>
        </a:xfrm>
        <a:custGeom>
          <a:avLst/>
          <a:gdLst/>
          <a:ahLst/>
          <a:cxnLst/>
          <a:rect l="0" t="0" r="0" b="0"/>
          <a:pathLst>
            <a:path>
              <a:moveTo>
                <a:pt x="0" y="0"/>
              </a:moveTo>
              <a:lnTo>
                <a:pt x="0" y="501459"/>
              </a:lnTo>
              <a:lnTo>
                <a:pt x="133722" y="5014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0D2C6D-9ECC-4743-9585-BAA15D7756A3}">
      <dsp:nvSpPr>
        <dsp:cNvPr id="0" name=""/>
        <dsp:cNvSpPr/>
      </dsp:nvSpPr>
      <dsp:spPr>
        <a:xfrm>
          <a:off x="1947274" y="1887508"/>
          <a:ext cx="1069780" cy="66861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Empaque</a:t>
          </a:r>
        </a:p>
      </dsp:txBody>
      <dsp:txXfrm>
        <a:off x="1966857" y="1907091"/>
        <a:ext cx="1030614" cy="629446"/>
      </dsp:txXfrm>
    </dsp:sp>
    <dsp:sp modelId="{AF53BEC2-BC71-4C16-8204-7F9537038E34}">
      <dsp:nvSpPr>
        <dsp:cNvPr id="0" name=""/>
        <dsp:cNvSpPr/>
      </dsp:nvSpPr>
      <dsp:spPr>
        <a:xfrm>
          <a:off x="1813552" y="1720355"/>
          <a:ext cx="133722" cy="1337225"/>
        </a:xfrm>
        <a:custGeom>
          <a:avLst/>
          <a:gdLst/>
          <a:ahLst/>
          <a:cxnLst/>
          <a:rect l="0" t="0" r="0" b="0"/>
          <a:pathLst>
            <a:path>
              <a:moveTo>
                <a:pt x="0" y="0"/>
              </a:moveTo>
              <a:lnTo>
                <a:pt x="0" y="1337225"/>
              </a:lnTo>
              <a:lnTo>
                <a:pt x="133722" y="13372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4B93FA-021B-46E9-8771-1C9152A1152F}">
      <dsp:nvSpPr>
        <dsp:cNvPr id="0" name=""/>
        <dsp:cNvSpPr/>
      </dsp:nvSpPr>
      <dsp:spPr>
        <a:xfrm>
          <a:off x="1947274" y="2723274"/>
          <a:ext cx="1026946" cy="66861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Marca</a:t>
          </a:r>
        </a:p>
      </dsp:txBody>
      <dsp:txXfrm>
        <a:off x="1966857" y="2742857"/>
        <a:ext cx="987780" cy="629446"/>
      </dsp:txXfrm>
    </dsp:sp>
    <dsp:sp modelId="{5EE052FA-C0B9-4DDE-8CEB-35B6451CC7E6}">
      <dsp:nvSpPr>
        <dsp:cNvPr id="0" name=""/>
        <dsp:cNvSpPr/>
      </dsp:nvSpPr>
      <dsp:spPr>
        <a:xfrm>
          <a:off x="3351361" y="1051742"/>
          <a:ext cx="1337225" cy="6686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Determinación de precios</a:t>
          </a:r>
        </a:p>
      </dsp:txBody>
      <dsp:txXfrm>
        <a:off x="3370944" y="1071325"/>
        <a:ext cx="1298059" cy="629446"/>
      </dsp:txXfrm>
    </dsp:sp>
    <dsp:sp modelId="{80904BD4-C949-4D93-8533-EB9A3B9C57F4}">
      <dsp:nvSpPr>
        <dsp:cNvPr id="0" name=""/>
        <dsp:cNvSpPr/>
      </dsp:nvSpPr>
      <dsp:spPr>
        <a:xfrm>
          <a:off x="5022892" y="1051742"/>
          <a:ext cx="1337225" cy="6686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Distribución y logística</a:t>
          </a:r>
        </a:p>
      </dsp:txBody>
      <dsp:txXfrm>
        <a:off x="5042475" y="1071325"/>
        <a:ext cx="1298059" cy="629446"/>
      </dsp:txXfrm>
    </dsp:sp>
    <dsp:sp modelId="{31C00012-7154-42FB-97BA-F7626F35B13E}">
      <dsp:nvSpPr>
        <dsp:cNvPr id="0" name=""/>
        <dsp:cNvSpPr/>
      </dsp:nvSpPr>
      <dsp:spPr>
        <a:xfrm>
          <a:off x="6694424" y="1051742"/>
          <a:ext cx="1337225" cy="6686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Ventas</a:t>
          </a:r>
        </a:p>
      </dsp:txBody>
      <dsp:txXfrm>
        <a:off x="6714007" y="1071325"/>
        <a:ext cx="1298059" cy="629446"/>
      </dsp:txXfrm>
    </dsp:sp>
    <dsp:sp modelId="{A7F27E73-3C42-4507-BC2E-F539D25F3497}">
      <dsp:nvSpPr>
        <dsp:cNvPr id="0" name=""/>
        <dsp:cNvSpPr/>
      </dsp:nvSpPr>
      <dsp:spPr>
        <a:xfrm>
          <a:off x="8365955" y="1051742"/>
          <a:ext cx="1337225" cy="6686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Comunicación</a:t>
          </a:r>
        </a:p>
      </dsp:txBody>
      <dsp:txXfrm>
        <a:off x="8385538" y="1071325"/>
        <a:ext cx="1298059" cy="629446"/>
      </dsp:txXfrm>
    </dsp:sp>
    <dsp:sp modelId="{44C8691E-77BD-424F-A1D1-4005ED3578C2}">
      <dsp:nvSpPr>
        <dsp:cNvPr id="0" name=""/>
        <dsp:cNvSpPr/>
      </dsp:nvSpPr>
      <dsp:spPr>
        <a:xfrm>
          <a:off x="8499677" y="1720355"/>
          <a:ext cx="133722" cy="501459"/>
        </a:xfrm>
        <a:custGeom>
          <a:avLst/>
          <a:gdLst/>
          <a:ahLst/>
          <a:cxnLst/>
          <a:rect l="0" t="0" r="0" b="0"/>
          <a:pathLst>
            <a:path>
              <a:moveTo>
                <a:pt x="0" y="0"/>
              </a:moveTo>
              <a:lnTo>
                <a:pt x="0" y="501459"/>
              </a:lnTo>
              <a:lnTo>
                <a:pt x="133722" y="5014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E16B1E-08C9-45EE-A25C-42994924FE97}">
      <dsp:nvSpPr>
        <dsp:cNvPr id="0" name=""/>
        <dsp:cNvSpPr/>
      </dsp:nvSpPr>
      <dsp:spPr>
        <a:xfrm>
          <a:off x="8633400" y="1887508"/>
          <a:ext cx="1069780" cy="66861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Promoción</a:t>
          </a:r>
        </a:p>
      </dsp:txBody>
      <dsp:txXfrm>
        <a:off x="8652983" y="1907091"/>
        <a:ext cx="1030614" cy="629446"/>
      </dsp:txXfrm>
    </dsp:sp>
    <dsp:sp modelId="{EB5EF13C-4DF3-44F9-80CF-831099CAB062}">
      <dsp:nvSpPr>
        <dsp:cNvPr id="0" name=""/>
        <dsp:cNvSpPr/>
      </dsp:nvSpPr>
      <dsp:spPr>
        <a:xfrm>
          <a:off x="8499677" y="1720355"/>
          <a:ext cx="133722" cy="1337225"/>
        </a:xfrm>
        <a:custGeom>
          <a:avLst/>
          <a:gdLst/>
          <a:ahLst/>
          <a:cxnLst/>
          <a:rect l="0" t="0" r="0" b="0"/>
          <a:pathLst>
            <a:path>
              <a:moveTo>
                <a:pt x="0" y="0"/>
              </a:moveTo>
              <a:lnTo>
                <a:pt x="0" y="1337225"/>
              </a:lnTo>
              <a:lnTo>
                <a:pt x="133722" y="13372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68B3E2-2634-4C9D-BAE7-887C869167A3}">
      <dsp:nvSpPr>
        <dsp:cNvPr id="0" name=""/>
        <dsp:cNvSpPr/>
      </dsp:nvSpPr>
      <dsp:spPr>
        <a:xfrm>
          <a:off x="8633400" y="2723274"/>
          <a:ext cx="1069780" cy="66861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Publicidad</a:t>
          </a:r>
        </a:p>
      </dsp:txBody>
      <dsp:txXfrm>
        <a:off x="8652983" y="2742857"/>
        <a:ext cx="1030614" cy="629446"/>
      </dsp:txXfrm>
    </dsp:sp>
    <dsp:sp modelId="{34C79C5C-53D1-4081-A23B-4A8E3D9E5F0B}">
      <dsp:nvSpPr>
        <dsp:cNvPr id="0" name=""/>
        <dsp:cNvSpPr/>
      </dsp:nvSpPr>
      <dsp:spPr>
        <a:xfrm>
          <a:off x="8499677" y="1720355"/>
          <a:ext cx="133722" cy="2172990"/>
        </a:xfrm>
        <a:custGeom>
          <a:avLst/>
          <a:gdLst/>
          <a:ahLst/>
          <a:cxnLst/>
          <a:rect l="0" t="0" r="0" b="0"/>
          <a:pathLst>
            <a:path>
              <a:moveTo>
                <a:pt x="0" y="0"/>
              </a:moveTo>
              <a:lnTo>
                <a:pt x="0" y="2172990"/>
              </a:lnTo>
              <a:lnTo>
                <a:pt x="133722" y="21729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26C839-E159-4ADA-833C-64B4C5930683}">
      <dsp:nvSpPr>
        <dsp:cNvPr id="0" name=""/>
        <dsp:cNvSpPr/>
      </dsp:nvSpPr>
      <dsp:spPr>
        <a:xfrm>
          <a:off x="8633400" y="3559039"/>
          <a:ext cx="1069780" cy="668612"/>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Relaciones públicas</a:t>
          </a:r>
        </a:p>
      </dsp:txBody>
      <dsp:txXfrm>
        <a:off x="8652983" y="3578622"/>
        <a:ext cx="1030614" cy="6294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F9A6E-4F35-4B35-8562-44B271A50B3C}">
      <dsp:nvSpPr>
        <dsp:cNvPr id="0" name=""/>
        <dsp:cNvSpPr/>
      </dsp:nvSpPr>
      <dsp:spPr>
        <a:xfrm>
          <a:off x="0" y="0"/>
          <a:ext cx="4843369" cy="484336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FEFA4B-C40E-421B-8D84-439E1C49460D}">
      <dsp:nvSpPr>
        <dsp:cNvPr id="0" name=""/>
        <dsp:cNvSpPr/>
      </dsp:nvSpPr>
      <dsp:spPr>
        <a:xfrm>
          <a:off x="2421684" y="0"/>
          <a:ext cx="6905195" cy="48433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a:t>“parte de la gestión de la cadena de suministro (</a:t>
          </a:r>
          <a:r>
            <a:rPr lang="es-ES" sz="2800" i="1" kern="1200" err="1"/>
            <a:t>Supply</a:t>
          </a:r>
          <a:r>
            <a:rPr lang="es-ES" sz="2800" i="1" kern="1200"/>
            <a:t> </a:t>
          </a:r>
          <a:r>
            <a:rPr lang="es-ES" sz="2800" i="1" kern="1200" err="1"/>
            <a:t>Chain</a:t>
          </a:r>
          <a:r>
            <a:rPr lang="es-ES" sz="2800" i="1" kern="1200"/>
            <a:t> Management (SCM)</a:t>
          </a:r>
          <a:r>
            <a:rPr lang="es-ES" sz="2800" kern="1200"/>
            <a:t>) que planifica, implementa y controla el flujo eficiente y efectivo de materiales y el almacenamiento de productos, así como la información asociada desde el punto de origen hasta el de consumo con el objeto de satisfacer las necesidades de los consumidores”</a:t>
          </a:r>
        </a:p>
        <a:p>
          <a:pPr marL="0" lvl="0" indent="0" algn="ctr" defTabSz="1244600">
            <a:lnSpc>
              <a:spcPct val="90000"/>
            </a:lnSpc>
            <a:spcBef>
              <a:spcPct val="0"/>
            </a:spcBef>
            <a:spcAft>
              <a:spcPct val="35000"/>
            </a:spcAft>
            <a:buNone/>
          </a:pPr>
          <a:endParaRPr lang="es-ES" sz="2800" kern="1200"/>
        </a:p>
        <a:p>
          <a:pPr marL="0" lvl="0" indent="0" algn="r" defTabSz="1244600">
            <a:lnSpc>
              <a:spcPct val="90000"/>
            </a:lnSpc>
            <a:spcBef>
              <a:spcPct val="0"/>
            </a:spcBef>
            <a:spcAft>
              <a:spcPct val="35000"/>
            </a:spcAft>
            <a:buNone/>
          </a:pPr>
          <a:r>
            <a:rPr lang="es-CO" sz="2800" i="0" kern="1200">
              <a:solidFill>
                <a:schemeClr val="tx1"/>
              </a:solidFill>
            </a:rPr>
            <a:t>[</a:t>
          </a:r>
          <a:r>
            <a:rPr lang="es-CO" sz="2800" i="0" kern="1200" err="1">
              <a:solidFill>
                <a:schemeClr val="tx1"/>
              </a:solidFill>
            </a:rPr>
            <a:t>Lambert</a:t>
          </a:r>
          <a:r>
            <a:rPr lang="es-CO" sz="2800" i="0" kern="1200">
              <a:solidFill>
                <a:schemeClr val="tx1"/>
              </a:solidFill>
            </a:rPr>
            <a:t>, 1999]</a:t>
          </a:r>
        </a:p>
      </dsp:txBody>
      <dsp:txXfrm>
        <a:off x="2421684" y="0"/>
        <a:ext cx="6905195" cy="484336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F9A6E-4F35-4B35-8562-44B271A50B3C}">
      <dsp:nvSpPr>
        <dsp:cNvPr id="0" name=""/>
        <dsp:cNvSpPr/>
      </dsp:nvSpPr>
      <dsp:spPr>
        <a:xfrm>
          <a:off x="0" y="0"/>
          <a:ext cx="4843369" cy="484336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FEFA4B-C40E-421B-8D84-439E1C49460D}">
      <dsp:nvSpPr>
        <dsp:cNvPr id="0" name=""/>
        <dsp:cNvSpPr/>
      </dsp:nvSpPr>
      <dsp:spPr>
        <a:xfrm>
          <a:off x="2421684" y="0"/>
          <a:ext cx="6451834" cy="48433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a:t>“todo movimiento y almacenamiento que facilite el flujo de productos desde el punto de compra de los materiales hasta el punto de consumo, así como los flujos de información que se ponen en marcha, con el fin de dar al consumidor el nivel de servicio adecuado a un costo razonable”</a:t>
          </a:r>
        </a:p>
        <a:p>
          <a:pPr marL="0" lvl="0" indent="0" algn="ctr" defTabSz="1333500">
            <a:lnSpc>
              <a:spcPct val="90000"/>
            </a:lnSpc>
            <a:spcBef>
              <a:spcPct val="0"/>
            </a:spcBef>
            <a:spcAft>
              <a:spcPct val="35000"/>
            </a:spcAft>
            <a:buNone/>
          </a:pPr>
          <a:endParaRPr lang="es-ES" sz="3000" kern="1200"/>
        </a:p>
        <a:p>
          <a:pPr marL="0" lvl="0" indent="0" algn="r" defTabSz="1333500">
            <a:lnSpc>
              <a:spcPct val="90000"/>
            </a:lnSpc>
            <a:spcBef>
              <a:spcPct val="0"/>
            </a:spcBef>
            <a:spcAft>
              <a:spcPct val="35000"/>
            </a:spcAft>
            <a:buNone/>
          </a:pPr>
          <a:r>
            <a:rPr lang="es-ES" sz="3000" i="0" kern="1200"/>
            <a:t>[</a:t>
          </a:r>
          <a:r>
            <a:rPr lang="es-ES" sz="3000" i="0" kern="1200" err="1"/>
            <a:t>Ballou</a:t>
          </a:r>
          <a:r>
            <a:rPr lang="es-ES" sz="3000" i="0" kern="1200"/>
            <a:t>, 1999]</a:t>
          </a:r>
          <a:endParaRPr lang="es-CO" sz="3000" i="0" kern="1200">
            <a:solidFill>
              <a:schemeClr val="tx1"/>
            </a:solidFill>
          </a:endParaRPr>
        </a:p>
      </dsp:txBody>
      <dsp:txXfrm>
        <a:off x="2421684" y="0"/>
        <a:ext cx="6451834" cy="484336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7AE54-20CF-47A6-BEF6-FE21957E1C45}">
      <dsp:nvSpPr>
        <dsp:cNvPr id="0" name=""/>
        <dsp:cNvSpPr/>
      </dsp:nvSpPr>
      <dsp:spPr>
        <a:xfrm>
          <a:off x="0" y="0"/>
          <a:ext cx="8873519" cy="145301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ES" sz="3600" kern="1200"/>
            <a:t>Logística de compra</a:t>
          </a:r>
          <a:endParaRPr lang="es-CO" sz="3600" i="0" kern="1200">
            <a:solidFill>
              <a:schemeClr val="tx1"/>
            </a:solidFill>
          </a:endParaRPr>
        </a:p>
      </dsp:txBody>
      <dsp:txXfrm>
        <a:off x="0" y="0"/>
        <a:ext cx="8873519" cy="1453010"/>
      </dsp:txXfrm>
    </dsp:sp>
    <dsp:sp modelId="{53285787-80A2-4449-AA69-B6B57505541D}">
      <dsp:nvSpPr>
        <dsp:cNvPr id="0" name=""/>
        <dsp:cNvSpPr/>
      </dsp:nvSpPr>
      <dsp:spPr>
        <a:xfrm>
          <a:off x="4332" y="1453010"/>
          <a:ext cx="2954951" cy="30513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ES" sz="2600" kern="1200">
              <a:solidFill>
                <a:schemeClr val="tx1"/>
              </a:solidFill>
            </a:rPr>
            <a:t>la planificación del aprovisionamiento desde los proveedores, acorde  con las previsiones de producción o venta </a:t>
          </a:r>
          <a:endParaRPr lang="es-CO" sz="2600" i="0" kern="1200">
            <a:solidFill>
              <a:schemeClr val="tx1"/>
            </a:solidFill>
          </a:endParaRPr>
        </a:p>
      </dsp:txBody>
      <dsp:txXfrm>
        <a:off x="4332" y="1453010"/>
        <a:ext cx="2954951" cy="3051322"/>
      </dsp:txXfrm>
    </dsp:sp>
    <dsp:sp modelId="{7DF5DDB1-EB9C-4D54-9A06-2E9AB2323128}">
      <dsp:nvSpPr>
        <dsp:cNvPr id="0" name=""/>
        <dsp:cNvSpPr/>
      </dsp:nvSpPr>
      <dsp:spPr>
        <a:xfrm>
          <a:off x="2959283" y="1453010"/>
          <a:ext cx="2954951" cy="30513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ES" sz="2600" kern="1200">
              <a:solidFill>
                <a:schemeClr val="tx1"/>
              </a:solidFill>
            </a:rPr>
            <a:t>la ejecución del aprovisionamiento y de los transportes y otras operaciones de importación relacionadas </a:t>
          </a:r>
          <a:endParaRPr lang="es-CO" sz="2600" kern="1200">
            <a:solidFill>
              <a:schemeClr val="tx1"/>
            </a:solidFill>
          </a:endParaRPr>
        </a:p>
      </dsp:txBody>
      <dsp:txXfrm>
        <a:off x="2959283" y="1453010"/>
        <a:ext cx="2954951" cy="3051322"/>
      </dsp:txXfrm>
    </dsp:sp>
    <dsp:sp modelId="{B54E67A6-E2C1-441A-A8D2-AAE54CA8C1FF}">
      <dsp:nvSpPr>
        <dsp:cNvPr id="0" name=""/>
        <dsp:cNvSpPr/>
      </dsp:nvSpPr>
      <dsp:spPr>
        <a:xfrm>
          <a:off x="5914235" y="1453010"/>
          <a:ext cx="2954951" cy="30513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ES" sz="2600" kern="1200">
              <a:solidFill>
                <a:schemeClr val="tx1"/>
              </a:solidFill>
            </a:rPr>
            <a:t>la gestión de la relación con los proveedores (con objetivo de la mejora del servicio y la reducción de los costos logísticos) </a:t>
          </a:r>
          <a:endParaRPr lang="es-CO" sz="2600" kern="1200">
            <a:solidFill>
              <a:schemeClr val="tx1"/>
            </a:solidFill>
          </a:endParaRPr>
        </a:p>
      </dsp:txBody>
      <dsp:txXfrm>
        <a:off x="5914235" y="1453010"/>
        <a:ext cx="2954951" cy="3051322"/>
      </dsp:txXfrm>
    </dsp:sp>
    <dsp:sp modelId="{EBC443B6-EA55-4D32-AEC7-85E451B5A26C}">
      <dsp:nvSpPr>
        <dsp:cNvPr id="0" name=""/>
        <dsp:cNvSpPr/>
      </dsp:nvSpPr>
      <dsp:spPr>
        <a:xfrm>
          <a:off x="0" y="4504333"/>
          <a:ext cx="8873519" cy="339035"/>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93885-0B49-6A49-8142-0682AE1DECB3}">
      <dsp:nvSpPr>
        <dsp:cNvPr id="0" name=""/>
        <dsp:cNvSpPr/>
      </dsp:nvSpPr>
      <dsp:spPr>
        <a:xfrm>
          <a:off x="3964" y="1669"/>
          <a:ext cx="9869564" cy="25387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ES" sz="3600" kern="1200">
              <a:solidFill>
                <a:schemeClr val="tx1"/>
              </a:solidFill>
            </a:rPr>
            <a:t>Logística de distribución</a:t>
          </a:r>
          <a:endParaRPr lang="es-CO" sz="3600" i="0" kern="1200">
            <a:solidFill>
              <a:schemeClr val="tx1"/>
            </a:solidFill>
          </a:endParaRPr>
        </a:p>
      </dsp:txBody>
      <dsp:txXfrm>
        <a:off x="78320" y="76025"/>
        <a:ext cx="9720852" cy="2390001"/>
      </dsp:txXfrm>
    </dsp:sp>
    <dsp:sp modelId="{C01DB346-B5EE-634E-A6AD-A8F0A4D26AC2}">
      <dsp:nvSpPr>
        <dsp:cNvPr id="0" name=""/>
        <dsp:cNvSpPr/>
      </dsp:nvSpPr>
      <dsp:spPr>
        <a:xfrm>
          <a:off x="3964" y="2803178"/>
          <a:ext cx="1849618" cy="25387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a:solidFill>
                <a:schemeClr val="tx1"/>
              </a:solidFill>
            </a:rPr>
            <a:t>almacenamiento </a:t>
          </a:r>
          <a:endParaRPr lang="es-CO" sz="1500" kern="1200">
            <a:solidFill>
              <a:schemeClr val="tx1"/>
            </a:solidFill>
          </a:endParaRPr>
        </a:p>
      </dsp:txBody>
      <dsp:txXfrm>
        <a:off x="58137" y="2857351"/>
        <a:ext cx="1741272" cy="2430367"/>
      </dsp:txXfrm>
    </dsp:sp>
    <dsp:sp modelId="{367040CE-8C3A-8442-8423-617B5ECE0310}">
      <dsp:nvSpPr>
        <dsp:cNvPr id="0" name=""/>
        <dsp:cNvSpPr/>
      </dsp:nvSpPr>
      <dsp:spPr>
        <a:xfrm>
          <a:off x="2008951" y="2803178"/>
          <a:ext cx="1849618" cy="25387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a:solidFill>
                <a:schemeClr val="tx1"/>
              </a:solidFill>
            </a:rPr>
            <a:t>traslado de mercancías de un lugar a otro del almacén con los recursos y equipos necesarios </a:t>
          </a:r>
          <a:endParaRPr lang="es-CO" sz="1500" kern="1200">
            <a:solidFill>
              <a:schemeClr val="tx1"/>
            </a:solidFill>
          </a:endParaRPr>
        </a:p>
      </dsp:txBody>
      <dsp:txXfrm>
        <a:off x="2063124" y="2857351"/>
        <a:ext cx="1741272" cy="2430367"/>
      </dsp:txXfrm>
    </dsp:sp>
    <dsp:sp modelId="{4C339B90-5C1C-CE44-9445-3ACC7B8930E1}">
      <dsp:nvSpPr>
        <dsp:cNvPr id="0" name=""/>
        <dsp:cNvSpPr/>
      </dsp:nvSpPr>
      <dsp:spPr>
        <a:xfrm>
          <a:off x="4013937" y="2803178"/>
          <a:ext cx="1849618" cy="25387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a:solidFill>
                <a:schemeClr val="tx1"/>
              </a:solidFill>
            </a:rPr>
            <a:t>preparación de los pedidos o la ejecución de cross docking (tránsito) </a:t>
          </a:r>
          <a:endParaRPr lang="es-CO" sz="1500" kern="1200">
            <a:solidFill>
              <a:schemeClr val="tx1"/>
            </a:solidFill>
          </a:endParaRPr>
        </a:p>
      </dsp:txBody>
      <dsp:txXfrm>
        <a:off x="4068110" y="2857351"/>
        <a:ext cx="1741272" cy="2430367"/>
      </dsp:txXfrm>
    </dsp:sp>
    <dsp:sp modelId="{83F08970-D830-1147-A893-A23C4695B00D}">
      <dsp:nvSpPr>
        <dsp:cNvPr id="0" name=""/>
        <dsp:cNvSpPr/>
      </dsp:nvSpPr>
      <dsp:spPr>
        <a:xfrm>
          <a:off x="6018924" y="2803178"/>
          <a:ext cx="1849618" cy="25387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a:solidFill>
                <a:schemeClr val="tx1"/>
              </a:solidFill>
            </a:rPr>
            <a:t>realización de actividades de transformación del producto con terceros</a:t>
          </a:r>
          <a:endParaRPr lang="es-CO" sz="1500" kern="1200">
            <a:solidFill>
              <a:schemeClr val="tx1"/>
            </a:solidFill>
          </a:endParaRPr>
        </a:p>
      </dsp:txBody>
      <dsp:txXfrm>
        <a:off x="6073097" y="2857351"/>
        <a:ext cx="1741272" cy="2430367"/>
      </dsp:txXfrm>
    </dsp:sp>
    <dsp:sp modelId="{66377404-2899-284D-AF0B-92E23D826C9D}">
      <dsp:nvSpPr>
        <dsp:cNvPr id="0" name=""/>
        <dsp:cNvSpPr/>
      </dsp:nvSpPr>
      <dsp:spPr>
        <a:xfrm>
          <a:off x="8023910" y="2803178"/>
          <a:ext cx="1849618" cy="25387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a:solidFill>
                <a:schemeClr val="tx1"/>
              </a:solidFill>
            </a:rPr>
            <a:t>transporte de distribución hasta el cliente</a:t>
          </a:r>
          <a:endParaRPr lang="es-CO" sz="1500" kern="1200">
            <a:solidFill>
              <a:schemeClr val="tx1"/>
            </a:solidFill>
          </a:endParaRPr>
        </a:p>
      </dsp:txBody>
      <dsp:txXfrm>
        <a:off x="8078083" y="2857351"/>
        <a:ext cx="1741272" cy="243036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1A274-0350-48DF-9920-34D674CB783E}">
      <dsp:nvSpPr>
        <dsp:cNvPr id="0" name=""/>
        <dsp:cNvSpPr/>
      </dsp:nvSpPr>
      <dsp:spPr>
        <a:xfrm>
          <a:off x="4550" y="1034"/>
          <a:ext cx="9317779" cy="2427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150000"/>
            </a:lnSpc>
            <a:spcBef>
              <a:spcPct val="0"/>
            </a:spcBef>
            <a:spcAft>
              <a:spcPct val="35000"/>
            </a:spcAft>
            <a:buNone/>
          </a:pPr>
          <a:r>
            <a:rPr lang="es-CO" sz="2200" kern="1200">
              <a:solidFill>
                <a:schemeClr val="tx1"/>
              </a:solidFill>
            </a:rPr>
            <a:t>Se encarga de la obtención de fondos y del suministro del capital requerido para el funcionamiento de la empresa.</a:t>
          </a:r>
        </a:p>
      </dsp:txBody>
      <dsp:txXfrm>
        <a:off x="123029" y="119513"/>
        <a:ext cx="9080821" cy="2190090"/>
      </dsp:txXfrm>
    </dsp:sp>
    <dsp:sp modelId="{48812433-69F9-4097-9D5B-CD61E6284937}">
      <dsp:nvSpPr>
        <dsp:cNvPr id="0" name=""/>
        <dsp:cNvSpPr/>
      </dsp:nvSpPr>
      <dsp:spPr>
        <a:xfrm rot="5400000">
          <a:off x="5110529" y="797853"/>
          <a:ext cx="2460211" cy="596337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s-CO" sz="2000" kern="1200"/>
            <a:t>Financiamiento</a:t>
          </a:r>
        </a:p>
        <a:p>
          <a:pPr marL="228600" lvl="1" indent="-228600" algn="l" defTabSz="889000" rtl="0">
            <a:lnSpc>
              <a:spcPct val="90000"/>
            </a:lnSpc>
            <a:spcBef>
              <a:spcPct val="0"/>
            </a:spcBef>
            <a:spcAft>
              <a:spcPct val="15000"/>
            </a:spcAft>
            <a:buChar char="•"/>
          </a:pPr>
          <a:r>
            <a:rPr lang="es-CO" sz="2000" kern="1200"/>
            <a:t>Contraloría</a:t>
          </a:r>
        </a:p>
      </dsp:txBody>
      <dsp:txXfrm rot="-5400000">
        <a:off x="3358948" y="2669532"/>
        <a:ext cx="5843275" cy="2220015"/>
      </dsp:txXfrm>
    </dsp:sp>
    <dsp:sp modelId="{A2763044-39F5-4C02-A1DE-5A063F50D66E}">
      <dsp:nvSpPr>
        <dsp:cNvPr id="0" name=""/>
        <dsp:cNvSpPr/>
      </dsp:nvSpPr>
      <dsp:spPr>
        <a:xfrm>
          <a:off x="4550" y="2566016"/>
          <a:ext cx="3354397" cy="2427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s-CO" sz="2400" kern="1200"/>
            <a:t>Funciones:</a:t>
          </a:r>
        </a:p>
      </dsp:txBody>
      <dsp:txXfrm>
        <a:off x="123029" y="2684495"/>
        <a:ext cx="3117439" cy="219009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19BE8-45D9-4E4C-815B-04D00C5B52AC}">
      <dsp:nvSpPr>
        <dsp:cNvPr id="0" name=""/>
        <dsp:cNvSpPr/>
      </dsp:nvSpPr>
      <dsp:spPr>
        <a:xfrm>
          <a:off x="1432926" y="1245"/>
          <a:ext cx="1897515" cy="49257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Financiamiento</a:t>
          </a:r>
        </a:p>
      </dsp:txBody>
      <dsp:txXfrm>
        <a:off x="1447353" y="15672"/>
        <a:ext cx="1868661" cy="463721"/>
      </dsp:txXfrm>
    </dsp:sp>
    <dsp:sp modelId="{36DB44B6-E418-4DD2-B1D4-292282FF6BF6}">
      <dsp:nvSpPr>
        <dsp:cNvPr id="0" name=""/>
        <dsp:cNvSpPr/>
      </dsp:nvSpPr>
      <dsp:spPr>
        <a:xfrm>
          <a:off x="1622678" y="493821"/>
          <a:ext cx="1039577" cy="406112"/>
        </a:xfrm>
        <a:custGeom>
          <a:avLst/>
          <a:gdLst/>
          <a:ahLst/>
          <a:cxnLst/>
          <a:rect l="0" t="0" r="0" b="0"/>
          <a:pathLst>
            <a:path>
              <a:moveTo>
                <a:pt x="0" y="0"/>
              </a:moveTo>
              <a:lnTo>
                <a:pt x="0" y="406112"/>
              </a:lnTo>
              <a:lnTo>
                <a:pt x="1039577" y="4061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4A4C36-6E7B-41F5-9313-7A3423B1FB5D}">
      <dsp:nvSpPr>
        <dsp:cNvPr id="0" name=""/>
        <dsp:cNvSpPr/>
      </dsp:nvSpPr>
      <dsp:spPr>
        <a:xfrm>
          <a:off x="2662255" y="629347"/>
          <a:ext cx="1874545"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Planeación financiera</a:t>
          </a:r>
        </a:p>
      </dsp:txBody>
      <dsp:txXfrm>
        <a:off x="2678105" y="645197"/>
        <a:ext cx="1842845" cy="509473"/>
      </dsp:txXfrm>
    </dsp:sp>
    <dsp:sp modelId="{F8C25B62-E8B0-4693-926D-0229AC1DCA4F}">
      <dsp:nvSpPr>
        <dsp:cNvPr id="0" name=""/>
        <dsp:cNvSpPr/>
      </dsp:nvSpPr>
      <dsp:spPr>
        <a:xfrm>
          <a:off x="1622678" y="493821"/>
          <a:ext cx="1039577" cy="1082578"/>
        </a:xfrm>
        <a:custGeom>
          <a:avLst/>
          <a:gdLst/>
          <a:ahLst/>
          <a:cxnLst/>
          <a:rect l="0" t="0" r="0" b="0"/>
          <a:pathLst>
            <a:path>
              <a:moveTo>
                <a:pt x="0" y="0"/>
              </a:moveTo>
              <a:lnTo>
                <a:pt x="0" y="1082578"/>
              </a:lnTo>
              <a:lnTo>
                <a:pt x="1039577" y="10825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E19728-501B-45EE-8D4B-98FA68E12098}">
      <dsp:nvSpPr>
        <dsp:cNvPr id="0" name=""/>
        <dsp:cNvSpPr/>
      </dsp:nvSpPr>
      <dsp:spPr>
        <a:xfrm>
          <a:off x="2662255" y="1305814"/>
          <a:ext cx="1874545"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Relaciones financieras</a:t>
          </a:r>
        </a:p>
      </dsp:txBody>
      <dsp:txXfrm>
        <a:off x="2678105" y="1321664"/>
        <a:ext cx="1842845" cy="509473"/>
      </dsp:txXfrm>
    </dsp:sp>
    <dsp:sp modelId="{A16784F3-1868-4A5D-82A7-81C8C7CA92B6}">
      <dsp:nvSpPr>
        <dsp:cNvPr id="0" name=""/>
        <dsp:cNvSpPr/>
      </dsp:nvSpPr>
      <dsp:spPr>
        <a:xfrm>
          <a:off x="1622678" y="493821"/>
          <a:ext cx="1039577" cy="1759045"/>
        </a:xfrm>
        <a:custGeom>
          <a:avLst/>
          <a:gdLst/>
          <a:ahLst/>
          <a:cxnLst/>
          <a:rect l="0" t="0" r="0" b="0"/>
          <a:pathLst>
            <a:path>
              <a:moveTo>
                <a:pt x="0" y="0"/>
              </a:moveTo>
              <a:lnTo>
                <a:pt x="0" y="1759045"/>
              </a:lnTo>
              <a:lnTo>
                <a:pt x="1039577" y="17590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CDA5B-09B3-41B8-A7FE-771A9626C3E4}">
      <dsp:nvSpPr>
        <dsp:cNvPr id="0" name=""/>
        <dsp:cNvSpPr/>
      </dsp:nvSpPr>
      <dsp:spPr>
        <a:xfrm>
          <a:off x="2662255" y="1982280"/>
          <a:ext cx="865876"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Tesorería</a:t>
          </a:r>
        </a:p>
      </dsp:txBody>
      <dsp:txXfrm>
        <a:off x="2678105" y="1998130"/>
        <a:ext cx="834176" cy="509473"/>
      </dsp:txXfrm>
    </dsp:sp>
    <dsp:sp modelId="{3CCFA732-302E-47B9-9B1E-1CA5AF3D5987}">
      <dsp:nvSpPr>
        <dsp:cNvPr id="0" name=""/>
        <dsp:cNvSpPr/>
      </dsp:nvSpPr>
      <dsp:spPr>
        <a:xfrm>
          <a:off x="1622678" y="493821"/>
          <a:ext cx="1039577" cy="2435511"/>
        </a:xfrm>
        <a:custGeom>
          <a:avLst/>
          <a:gdLst/>
          <a:ahLst/>
          <a:cxnLst/>
          <a:rect l="0" t="0" r="0" b="0"/>
          <a:pathLst>
            <a:path>
              <a:moveTo>
                <a:pt x="0" y="0"/>
              </a:moveTo>
              <a:lnTo>
                <a:pt x="0" y="2435511"/>
              </a:lnTo>
              <a:lnTo>
                <a:pt x="1039577" y="2435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AC56B7-4613-4D9A-89FC-0777BE21787F}">
      <dsp:nvSpPr>
        <dsp:cNvPr id="0" name=""/>
        <dsp:cNvSpPr/>
      </dsp:nvSpPr>
      <dsp:spPr>
        <a:xfrm>
          <a:off x="2662255" y="2658746"/>
          <a:ext cx="2036473"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Obtención de recursos</a:t>
          </a:r>
        </a:p>
      </dsp:txBody>
      <dsp:txXfrm>
        <a:off x="2678105" y="2674596"/>
        <a:ext cx="2004773" cy="509473"/>
      </dsp:txXfrm>
    </dsp:sp>
    <dsp:sp modelId="{0A6F226F-B990-4F03-9D2C-98C3F8196AD2}">
      <dsp:nvSpPr>
        <dsp:cNvPr id="0" name=""/>
        <dsp:cNvSpPr/>
      </dsp:nvSpPr>
      <dsp:spPr>
        <a:xfrm>
          <a:off x="1622678" y="493821"/>
          <a:ext cx="1039577" cy="3111978"/>
        </a:xfrm>
        <a:custGeom>
          <a:avLst/>
          <a:gdLst/>
          <a:ahLst/>
          <a:cxnLst/>
          <a:rect l="0" t="0" r="0" b="0"/>
          <a:pathLst>
            <a:path>
              <a:moveTo>
                <a:pt x="0" y="0"/>
              </a:moveTo>
              <a:lnTo>
                <a:pt x="0" y="3111978"/>
              </a:lnTo>
              <a:lnTo>
                <a:pt x="1039577" y="311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B0A687-B074-4420-8A1C-ADD89132323A}">
      <dsp:nvSpPr>
        <dsp:cNvPr id="0" name=""/>
        <dsp:cNvSpPr/>
      </dsp:nvSpPr>
      <dsp:spPr>
        <a:xfrm>
          <a:off x="2662255" y="3335213"/>
          <a:ext cx="1258214"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Inversiones</a:t>
          </a:r>
        </a:p>
      </dsp:txBody>
      <dsp:txXfrm>
        <a:off x="2678105" y="3351063"/>
        <a:ext cx="1226514" cy="509473"/>
      </dsp:txXfrm>
    </dsp:sp>
    <dsp:sp modelId="{EDDE03D0-2A38-4A7C-9CAD-253E4BDE2D5E}">
      <dsp:nvSpPr>
        <dsp:cNvPr id="0" name=""/>
        <dsp:cNvSpPr/>
      </dsp:nvSpPr>
      <dsp:spPr>
        <a:xfrm>
          <a:off x="4644152" y="1478"/>
          <a:ext cx="1625813" cy="54117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Contraloría</a:t>
          </a:r>
        </a:p>
      </dsp:txBody>
      <dsp:txXfrm>
        <a:off x="4660002" y="17328"/>
        <a:ext cx="1594113" cy="509473"/>
      </dsp:txXfrm>
    </dsp:sp>
    <dsp:sp modelId="{4BD136AB-B839-4BA7-9B81-569A99555F27}">
      <dsp:nvSpPr>
        <dsp:cNvPr id="0" name=""/>
        <dsp:cNvSpPr/>
      </dsp:nvSpPr>
      <dsp:spPr>
        <a:xfrm>
          <a:off x="4806734" y="542651"/>
          <a:ext cx="162581" cy="405879"/>
        </a:xfrm>
        <a:custGeom>
          <a:avLst/>
          <a:gdLst/>
          <a:ahLst/>
          <a:cxnLst/>
          <a:rect l="0" t="0" r="0" b="0"/>
          <a:pathLst>
            <a:path>
              <a:moveTo>
                <a:pt x="0" y="0"/>
              </a:moveTo>
              <a:lnTo>
                <a:pt x="0" y="405879"/>
              </a:lnTo>
              <a:lnTo>
                <a:pt x="162581" y="4058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0D2C6D-9ECC-4743-9585-BAA15D7756A3}">
      <dsp:nvSpPr>
        <dsp:cNvPr id="0" name=""/>
        <dsp:cNvSpPr/>
      </dsp:nvSpPr>
      <dsp:spPr>
        <a:xfrm>
          <a:off x="4969315" y="677944"/>
          <a:ext cx="2297483"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Contabilidad general</a:t>
          </a:r>
        </a:p>
      </dsp:txBody>
      <dsp:txXfrm>
        <a:off x="4985165" y="693794"/>
        <a:ext cx="2265783" cy="509473"/>
      </dsp:txXfrm>
    </dsp:sp>
    <dsp:sp modelId="{AF53BEC2-BC71-4C16-8204-7F9537038E34}">
      <dsp:nvSpPr>
        <dsp:cNvPr id="0" name=""/>
        <dsp:cNvSpPr/>
      </dsp:nvSpPr>
      <dsp:spPr>
        <a:xfrm>
          <a:off x="4806734" y="542651"/>
          <a:ext cx="162581" cy="1082346"/>
        </a:xfrm>
        <a:custGeom>
          <a:avLst/>
          <a:gdLst/>
          <a:ahLst/>
          <a:cxnLst/>
          <a:rect l="0" t="0" r="0" b="0"/>
          <a:pathLst>
            <a:path>
              <a:moveTo>
                <a:pt x="0" y="0"/>
              </a:moveTo>
              <a:lnTo>
                <a:pt x="0" y="1082346"/>
              </a:lnTo>
              <a:lnTo>
                <a:pt x="162581" y="10823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4B93FA-021B-46E9-8771-1C9152A1152F}">
      <dsp:nvSpPr>
        <dsp:cNvPr id="0" name=""/>
        <dsp:cNvSpPr/>
      </dsp:nvSpPr>
      <dsp:spPr>
        <a:xfrm>
          <a:off x="4969315" y="1354411"/>
          <a:ext cx="2459411"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Contabilidad de costos</a:t>
          </a:r>
        </a:p>
      </dsp:txBody>
      <dsp:txXfrm>
        <a:off x="4985165" y="1370261"/>
        <a:ext cx="2427711" cy="509473"/>
      </dsp:txXfrm>
    </dsp:sp>
    <dsp:sp modelId="{1954225E-6711-45EE-A8BC-9ACCA4BA16E8}">
      <dsp:nvSpPr>
        <dsp:cNvPr id="0" name=""/>
        <dsp:cNvSpPr/>
      </dsp:nvSpPr>
      <dsp:spPr>
        <a:xfrm>
          <a:off x="4806734" y="542651"/>
          <a:ext cx="162581" cy="1758812"/>
        </a:xfrm>
        <a:custGeom>
          <a:avLst/>
          <a:gdLst/>
          <a:ahLst/>
          <a:cxnLst/>
          <a:rect l="0" t="0" r="0" b="0"/>
          <a:pathLst>
            <a:path>
              <a:moveTo>
                <a:pt x="0" y="0"/>
              </a:moveTo>
              <a:lnTo>
                <a:pt x="0" y="1758812"/>
              </a:lnTo>
              <a:lnTo>
                <a:pt x="162581" y="17588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82AE8D-5A04-4F1C-AEF6-AEAEACF9508D}">
      <dsp:nvSpPr>
        <dsp:cNvPr id="0" name=""/>
        <dsp:cNvSpPr/>
      </dsp:nvSpPr>
      <dsp:spPr>
        <a:xfrm>
          <a:off x="4969315" y="2030877"/>
          <a:ext cx="1507976"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Presupuestos</a:t>
          </a:r>
        </a:p>
      </dsp:txBody>
      <dsp:txXfrm>
        <a:off x="4985165" y="2046727"/>
        <a:ext cx="1476276" cy="509473"/>
      </dsp:txXfrm>
    </dsp:sp>
    <dsp:sp modelId="{C632C008-63AE-436B-B115-67C083EDB698}">
      <dsp:nvSpPr>
        <dsp:cNvPr id="0" name=""/>
        <dsp:cNvSpPr/>
      </dsp:nvSpPr>
      <dsp:spPr>
        <a:xfrm>
          <a:off x="4806734" y="542651"/>
          <a:ext cx="162581" cy="2435279"/>
        </a:xfrm>
        <a:custGeom>
          <a:avLst/>
          <a:gdLst/>
          <a:ahLst/>
          <a:cxnLst/>
          <a:rect l="0" t="0" r="0" b="0"/>
          <a:pathLst>
            <a:path>
              <a:moveTo>
                <a:pt x="0" y="0"/>
              </a:moveTo>
              <a:lnTo>
                <a:pt x="0" y="2435279"/>
              </a:lnTo>
              <a:lnTo>
                <a:pt x="162581" y="24352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33224D-3311-46D8-8B57-7C344D1AAA08}">
      <dsp:nvSpPr>
        <dsp:cNvPr id="0" name=""/>
        <dsp:cNvSpPr/>
      </dsp:nvSpPr>
      <dsp:spPr>
        <a:xfrm>
          <a:off x="4969315" y="2707344"/>
          <a:ext cx="1533251"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Auditoría interna</a:t>
          </a:r>
        </a:p>
      </dsp:txBody>
      <dsp:txXfrm>
        <a:off x="4985165" y="2723194"/>
        <a:ext cx="1501551" cy="509473"/>
      </dsp:txXfrm>
    </dsp:sp>
    <dsp:sp modelId="{C6E9605C-6581-4C8C-9685-0F9C6086067C}">
      <dsp:nvSpPr>
        <dsp:cNvPr id="0" name=""/>
        <dsp:cNvSpPr/>
      </dsp:nvSpPr>
      <dsp:spPr>
        <a:xfrm>
          <a:off x="4806734" y="542651"/>
          <a:ext cx="162581" cy="3111745"/>
        </a:xfrm>
        <a:custGeom>
          <a:avLst/>
          <a:gdLst/>
          <a:ahLst/>
          <a:cxnLst/>
          <a:rect l="0" t="0" r="0" b="0"/>
          <a:pathLst>
            <a:path>
              <a:moveTo>
                <a:pt x="0" y="0"/>
              </a:moveTo>
              <a:lnTo>
                <a:pt x="0" y="3111745"/>
              </a:lnTo>
              <a:lnTo>
                <a:pt x="162581" y="31117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2F9E25-3698-4373-9F2E-A1D8F335530F}">
      <dsp:nvSpPr>
        <dsp:cNvPr id="0" name=""/>
        <dsp:cNvSpPr/>
      </dsp:nvSpPr>
      <dsp:spPr>
        <a:xfrm>
          <a:off x="4969315" y="3383810"/>
          <a:ext cx="1178025"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Estadística</a:t>
          </a:r>
        </a:p>
      </dsp:txBody>
      <dsp:txXfrm>
        <a:off x="4985165" y="3399660"/>
        <a:ext cx="1146325" cy="509473"/>
      </dsp:txXfrm>
    </dsp:sp>
    <dsp:sp modelId="{6CD82F85-74A9-403A-875F-A02636071D06}">
      <dsp:nvSpPr>
        <dsp:cNvPr id="0" name=""/>
        <dsp:cNvSpPr/>
      </dsp:nvSpPr>
      <dsp:spPr>
        <a:xfrm>
          <a:off x="4806734" y="542651"/>
          <a:ext cx="162581" cy="3788211"/>
        </a:xfrm>
        <a:custGeom>
          <a:avLst/>
          <a:gdLst/>
          <a:ahLst/>
          <a:cxnLst/>
          <a:rect l="0" t="0" r="0" b="0"/>
          <a:pathLst>
            <a:path>
              <a:moveTo>
                <a:pt x="0" y="0"/>
              </a:moveTo>
              <a:lnTo>
                <a:pt x="0" y="3788211"/>
              </a:lnTo>
              <a:lnTo>
                <a:pt x="162581" y="3788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CAE743-8BE0-4180-9C4C-B281914E04FA}">
      <dsp:nvSpPr>
        <dsp:cNvPr id="0" name=""/>
        <dsp:cNvSpPr/>
      </dsp:nvSpPr>
      <dsp:spPr>
        <a:xfrm>
          <a:off x="4969315" y="4060276"/>
          <a:ext cx="1882832"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Crédito y cobranzas</a:t>
          </a:r>
        </a:p>
      </dsp:txBody>
      <dsp:txXfrm>
        <a:off x="4985165" y="4076126"/>
        <a:ext cx="1851132" cy="509473"/>
      </dsp:txXfrm>
    </dsp:sp>
    <dsp:sp modelId="{83F0FF85-0010-4A2B-85D1-22CCB3147763}">
      <dsp:nvSpPr>
        <dsp:cNvPr id="0" name=""/>
        <dsp:cNvSpPr/>
      </dsp:nvSpPr>
      <dsp:spPr>
        <a:xfrm>
          <a:off x="4806734" y="542651"/>
          <a:ext cx="162581" cy="4464678"/>
        </a:xfrm>
        <a:custGeom>
          <a:avLst/>
          <a:gdLst/>
          <a:ahLst/>
          <a:cxnLst/>
          <a:rect l="0" t="0" r="0" b="0"/>
          <a:pathLst>
            <a:path>
              <a:moveTo>
                <a:pt x="0" y="0"/>
              </a:moveTo>
              <a:lnTo>
                <a:pt x="0" y="4464678"/>
              </a:lnTo>
              <a:lnTo>
                <a:pt x="162581" y="44646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34A4C1-E525-4B1F-8B57-1F537FFF1EB9}">
      <dsp:nvSpPr>
        <dsp:cNvPr id="0" name=""/>
        <dsp:cNvSpPr/>
      </dsp:nvSpPr>
      <dsp:spPr>
        <a:xfrm>
          <a:off x="4969315" y="4736743"/>
          <a:ext cx="1371324" cy="54117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s-CO" sz="1200" b="1" kern="1200">
              <a:solidFill>
                <a:schemeClr val="tx1"/>
              </a:solidFill>
            </a:rPr>
            <a:t>Impuestos</a:t>
          </a:r>
        </a:p>
      </dsp:txBody>
      <dsp:txXfrm>
        <a:off x="4985165" y="4752593"/>
        <a:ext cx="1339624" cy="50947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1A274-0350-48DF-9920-34D674CB783E}">
      <dsp:nvSpPr>
        <dsp:cNvPr id="0" name=""/>
        <dsp:cNvSpPr/>
      </dsp:nvSpPr>
      <dsp:spPr>
        <a:xfrm>
          <a:off x="4550" y="1034"/>
          <a:ext cx="9317779" cy="2427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150000"/>
            </a:lnSpc>
            <a:spcBef>
              <a:spcPct val="0"/>
            </a:spcBef>
            <a:spcAft>
              <a:spcPct val="35000"/>
            </a:spcAft>
            <a:buNone/>
          </a:pPr>
          <a:r>
            <a:rPr lang="es-CO" sz="2200" kern="1200">
              <a:solidFill>
                <a:schemeClr val="tx1"/>
              </a:solidFill>
            </a:rPr>
            <a:t>Su objetivo es conservar un grupo humano cuyas características vayan de acuerdo con las necesidades de la empresa, a través de programas adecuados de reclutamiento, selección, capacitación y desarrollo.</a:t>
          </a:r>
        </a:p>
      </dsp:txBody>
      <dsp:txXfrm>
        <a:off x="123029" y="119513"/>
        <a:ext cx="9080821" cy="2190090"/>
      </dsp:txXfrm>
    </dsp:sp>
    <dsp:sp modelId="{48812433-69F9-4097-9D5B-CD61E6284937}">
      <dsp:nvSpPr>
        <dsp:cNvPr id="0" name=""/>
        <dsp:cNvSpPr/>
      </dsp:nvSpPr>
      <dsp:spPr>
        <a:xfrm rot="5400000">
          <a:off x="5110529" y="797853"/>
          <a:ext cx="2460211" cy="596337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s-CO" sz="2000" kern="1200"/>
            <a:t>Contratación y empleo</a:t>
          </a:r>
        </a:p>
        <a:p>
          <a:pPr marL="228600" lvl="1" indent="-228600" algn="l" defTabSz="889000" rtl="0">
            <a:lnSpc>
              <a:spcPct val="90000"/>
            </a:lnSpc>
            <a:spcBef>
              <a:spcPct val="0"/>
            </a:spcBef>
            <a:spcAft>
              <a:spcPct val="15000"/>
            </a:spcAft>
            <a:buChar char="•"/>
          </a:pPr>
          <a:r>
            <a:rPr lang="es-CO" sz="2000" kern="1200"/>
            <a:t>Capacitación y desarrollo</a:t>
          </a:r>
        </a:p>
        <a:p>
          <a:pPr marL="228600" lvl="1" indent="-228600" algn="l" defTabSz="889000" rtl="0">
            <a:lnSpc>
              <a:spcPct val="90000"/>
            </a:lnSpc>
            <a:spcBef>
              <a:spcPct val="0"/>
            </a:spcBef>
            <a:spcAft>
              <a:spcPct val="15000"/>
            </a:spcAft>
            <a:buChar char="•"/>
          </a:pPr>
          <a:r>
            <a:rPr lang="es-CO" sz="2000" kern="1200"/>
            <a:t>Sueldos y salarios</a:t>
          </a:r>
        </a:p>
        <a:p>
          <a:pPr marL="228600" lvl="1" indent="-228600" algn="l" defTabSz="889000" rtl="0">
            <a:lnSpc>
              <a:spcPct val="90000"/>
            </a:lnSpc>
            <a:spcBef>
              <a:spcPct val="0"/>
            </a:spcBef>
            <a:spcAft>
              <a:spcPct val="15000"/>
            </a:spcAft>
            <a:buChar char="•"/>
          </a:pPr>
          <a:r>
            <a:rPr lang="es-CO" sz="2000" kern="1200"/>
            <a:t>Relaciones laborales</a:t>
          </a:r>
        </a:p>
        <a:p>
          <a:pPr marL="228600" lvl="1" indent="-228600" algn="l" defTabSz="889000" rtl="0">
            <a:lnSpc>
              <a:spcPct val="90000"/>
            </a:lnSpc>
            <a:spcBef>
              <a:spcPct val="0"/>
            </a:spcBef>
            <a:spcAft>
              <a:spcPct val="15000"/>
            </a:spcAft>
            <a:buChar char="•"/>
          </a:pPr>
          <a:r>
            <a:rPr lang="es-CO" sz="2000" kern="1200"/>
            <a:t>Servicios y prestaciones</a:t>
          </a:r>
        </a:p>
        <a:p>
          <a:pPr marL="228600" lvl="1" indent="-228600" algn="l" defTabSz="889000" rtl="0">
            <a:lnSpc>
              <a:spcPct val="90000"/>
            </a:lnSpc>
            <a:spcBef>
              <a:spcPct val="0"/>
            </a:spcBef>
            <a:spcAft>
              <a:spcPct val="15000"/>
            </a:spcAft>
            <a:buChar char="•"/>
          </a:pPr>
          <a:r>
            <a:rPr lang="es-CO" sz="2000" kern="1200"/>
            <a:t>Higiene y seguridad industrial</a:t>
          </a:r>
        </a:p>
        <a:p>
          <a:pPr marL="228600" lvl="1" indent="-228600" algn="l" defTabSz="889000" rtl="0">
            <a:lnSpc>
              <a:spcPct val="90000"/>
            </a:lnSpc>
            <a:spcBef>
              <a:spcPct val="0"/>
            </a:spcBef>
            <a:spcAft>
              <a:spcPct val="15000"/>
            </a:spcAft>
            <a:buChar char="•"/>
          </a:pPr>
          <a:r>
            <a:rPr lang="es-CO" sz="2000" kern="1200"/>
            <a:t>Planeación de recursos humanos</a:t>
          </a:r>
        </a:p>
      </dsp:txBody>
      <dsp:txXfrm rot="-5400000">
        <a:off x="3358948" y="2669532"/>
        <a:ext cx="5843275" cy="2220015"/>
      </dsp:txXfrm>
    </dsp:sp>
    <dsp:sp modelId="{A2763044-39F5-4C02-A1DE-5A063F50D66E}">
      <dsp:nvSpPr>
        <dsp:cNvPr id="0" name=""/>
        <dsp:cNvSpPr/>
      </dsp:nvSpPr>
      <dsp:spPr>
        <a:xfrm>
          <a:off x="4550" y="2566016"/>
          <a:ext cx="3354397" cy="2427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s-CO" sz="2400" kern="1200"/>
            <a:t>Funciones:</a:t>
          </a:r>
        </a:p>
      </dsp:txBody>
      <dsp:txXfrm>
        <a:off x="123029" y="2684495"/>
        <a:ext cx="3117439" cy="219009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19BE8-45D9-4E4C-815B-04D00C5B52AC}">
      <dsp:nvSpPr>
        <dsp:cNvPr id="0" name=""/>
        <dsp:cNvSpPr/>
      </dsp:nvSpPr>
      <dsp:spPr>
        <a:xfrm>
          <a:off x="0" y="1003454"/>
          <a:ext cx="1107241" cy="50390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Contratación y empleo</a:t>
          </a:r>
        </a:p>
      </dsp:txBody>
      <dsp:txXfrm>
        <a:off x="14759" y="1018213"/>
        <a:ext cx="1077723" cy="474387"/>
      </dsp:txXfrm>
    </dsp:sp>
    <dsp:sp modelId="{1DC871E6-5001-44CE-9E00-0BC0B61E4C37}">
      <dsp:nvSpPr>
        <dsp:cNvPr id="0" name=""/>
        <dsp:cNvSpPr/>
      </dsp:nvSpPr>
      <dsp:spPr>
        <a:xfrm>
          <a:off x="110724" y="1507360"/>
          <a:ext cx="110798" cy="415453"/>
        </a:xfrm>
        <a:custGeom>
          <a:avLst/>
          <a:gdLst/>
          <a:ahLst/>
          <a:cxnLst/>
          <a:rect l="0" t="0" r="0" b="0"/>
          <a:pathLst>
            <a:path>
              <a:moveTo>
                <a:pt x="0" y="0"/>
              </a:moveTo>
              <a:lnTo>
                <a:pt x="0" y="415453"/>
              </a:lnTo>
              <a:lnTo>
                <a:pt x="110798" y="4154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D870FB-DC9E-48A6-B041-8B2615E127D4}">
      <dsp:nvSpPr>
        <dsp:cNvPr id="0" name=""/>
        <dsp:cNvSpPr/>
      </dsp:nvSpPr>
      <dsp:spPr>
        <a:xfrm>
          <a:off x="221522" y="1646003"/>
          <a:ext cx="1184987"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Reclutamiento</a:t>
          </a:r>
        </a:p>
      </dsp:txBody>
      <dsp:txXfrm>
        <a:off x="237737" y="1662218"/>
        <a:ext cx="1152557" cy="521190"/>
      </dsp:txXfrm>
    </dsp:sp>
    <dsp:sp modelId="{06C93894-DD56-49C2-8A33-0A5C184FCBF2}">
      <dsp:nvSpPr>
        <dsp:cNvPr id="0" name=""/>
        <dsp:cNvSpPr/>
      </dsp:nvSpPr>
      <dsp:spPr>
        <a:xfrm>
          <a:off x="110724" y="1507360"/>
          <a:ext cx="110798" cy="1107479"/>
        </a:xfrm>
        <a:custGeom>
          <a:avLst/>
          <a:gdLst/>
          <a:ahLst/>
          <a:cxnLst/>
          <a:rect l="0" t="0" r="0" b="0"/>
          <a:pathLst>
            <a:path>
              <a:moveTo>
                <a:pt x="0" y="0"/>
              </a:moveTo>
              <a:lnTo>
                <a:pt x="0" y="1107479"/>
              </a:lnTo>
              <a:lnTo>
                <a:pt x="110798" y="11074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19192B-2D4A-4D1E-98C3-454F4C285814}">
      <dsp:nvSpPr>
        <dsp:cNvPr id="0" name=""/>
        <dsp:cNvSpPr/>
      </dsp:nvSpPr>
      <dsp:spPr>
        <a:xfrm>
          <a:off x="221522" y="2338029"/>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Selección</a:t>
          </a:r>
        </a:p>
      </dsp:txBody>
      <dsp:txXfrm>
        <a:off x="237737" y="2354244"/>
        <a:ext cx="853363" cy="521190"/>
      </dsp:txXfrm>
    </dsp:sp>
    <dsp:sp modelId="{046E6DCE-D59D-4334-9E21-97B5AFF81507}">
      <dsp:nvSpPr>
        <dsp:cNvPr id="0" name=""/>
        <dsp:cNvSpPr/>
      </dsp:nvSpPr>
      <dsp:spPr>
        <a:xfrm>
          <a:off x="110724" y="1507360"/>
          <a:ext cx="110798" cy="1799505"/>
        </a:xfrm>
        <a:custGeom>
          <a:avLst/>
          <a:gdLst/>
          <a:ahLst/>
          <a:cxnLst/>
          <a:rect l="0" t="0" r="0" b="0"/>
          <a:pathLst>
            <a:path>
              <a:moveTo>
                <a:pt x="0" y="0"/>
              </a:moveTo>
              <a:lnTo>
                <a:pt x="0" y="1799505"/>
              </a:lnTo>
              <a:lnTo>
                <a:pt x="110798" y="17995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07E128-1530-44D8-A640-4F94D620FD05}">
      <dsp:nvSpPr>
        <dsp:cNvPr id="0" name=""/>
        <dsp:cNvSpPr/>
      </dsp:nvSpPr>
      <dsp:spPr>
        <a:xfrm>
          <a:off x="221522" y="3030055"/>
          <a:ext cx="1019592"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Contratación</a:t>
          </a:r>
        </a:p>
      </dsp:txBody>
      <dsp:txXfrm>
        <a:off x="237737" y="3046270"/>
        <a:ext cx="987162" cy="521190"/>
      </dsp:txXfrm>
    </dsp:sp>
    <dsp:sp modelId="{F2B5FF3E-7649-47F7-8861-4E416DEDE3D0}">
      <dsp:nvSpPr>
        <dsp:cNvPr id="0" name=""/>
        <dsp:cNvSpPr/>
      </dsp:nvSpPr>
      <dsp:spPr>
        <a:xfrm>
          <a:off x="110724" y="1507360"/>
          <a:ext cx="110798" cy="2491531"/>
        </a:xfrm>
        <a:custGeom>
          <a:avLst/>
          <a:gdLst/>
          <a:ahLst/>
          <a:cxnLst/>
          <a:rect l="0" t="0" r="0" b="0"/>
          <a:pathLst>
            <a:path>
              <a:moveTo>
                <a:pt x="0" y="0"/>
              </a:moveTo>
              <a:lnTo>
                <a:pt x="0" y="2491531"/>
              </a:lnTo>
              <a:lnTo>
                <a:pt x="110798" y="24915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4ABFBB-D1F7-4F11-AA60-F9879D4340DB}">
      <dsp:nvSpPr>
        <dsp:cNvPr id="0" name=""/>
        <dsp:cNvSpPr/>
      </dsp:nvSpPr>
      <dsp:spPr>
        <a:xfrm>
          <a:off x="221522" y="3722081"/>
          <a:ext cx="1204519"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Introducción</a:t>
          </a:r>
        </a:p>
      </dsp:txBody>
      <dsp:txXfrm>
        <a:off x="237737" y="3738296"/>
        <a:ext cx="1172089" cy="521190"/>
      </dsp:txXfrm>
    </dsp:sp>
    <dsp:sp modelId="{EDDE03D0-2A38-4A7C-9CAD-253E4BDE2D5E}">
      <dsp:nvSpPr>
        <dsp:cNvPr id="0" name=""/>
        <dsp:cNvSpPr/>
      </dsp:nvSpPr>
      <dsp:spPr>
        <a:xfrm>
          <a:off x="1461871" y="1003692"/>
          <a:ext cx="1107241" cy="5536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Capacitación y desarrollo</a:t>
          </a:r>
        </a:p>
      </dsp:txBody>
      <dsp:txXfrm>
        <a:off x="1478086" y="1019907"/>
        <a:ext cx="1074811" cy="521190"/>
      </dsp:txXfrm>
    </dsp:sp>
    <dsp:sp modelId="{26094056-8299-4880-A5D3-8C6CAC1F0F64}">
      <dsp:nvSpPr>
        <dsp:cNvPr id="0" name=""/>
        <dsp:cNvSpPr/>
      </dsp:nvSpPr>
      <dsp:spPr>
        <a:xfrm>
          <a:off x="1572596" y="1557313"/>
          <a:ext cx="110724" cy="415215"/>
        </a:xfrm>
        <a:custGeom>
          <a:avLst/>
          <a:gdLst/>
          <a:ahLst/>
          <a:cxnLst/>
          <a:rect l="0" t="0" r="0" b="0"/>
          <a:pathLst>
            <a:path>
              <a:moveTo>
                <a:pt x="0" y="0"/>
              </a:moveTo>
              <a:lnTo>
                <a:pt x="0" y="415215"/>
              </a:lnTo>
              <a:lnTo>
                <a:pt x="110724" y="415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43CC5A-7C0F-448C-BB90-73CF7D204682}">
      <dsp:nvSpPr>
        <dsp:cNvPr id="0" name=""/>
        <dsp:cNvSpPr/>
      </dsp:nvSpPr>
      <dsp:spPr>
        <a:xfrm>
          <a:off x="1683320" y="1695718"/>
          <a:ext cx="129934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Entrenamiento</a:t>
          </a:r>
        </a:p>
      </dsp:txBody>
      <dsp:txXfrm>
        <a:off x="1699535" y="1711933"/>
        <a:ext cx="1266913" cy="521190"/>
      </dsp:txXfrm>
    </dsp:sp>
    <dsp:sp modelId="{B23FB14C-F7DC-4F1B-A1E1-5DF5B4494FC9}">
      <dsp:nvSpPr>
        <dsp:cNvPr id="0" name=""/>
        <dsp:cNvSpPr/>
      </dsp:nvSpPr>
      <dsp:spPr>
        <a:xfrm>
          <a:off x="1572596" y="1557313"/>
          <a:ext cx="110724" cy="1107241"/>
        </a:xfrm>
        <a:custGeom>
          <a:avLst/>
          <a:gdLst/>
          <a:ahLst/>
          <a:cxnLst/>
          <a:rect l="0" t="0" r="0" b="0"/>
          <a:pathLst>
            <a:path>
              <a:moveTo>
                <a:pt x="0" y="0"/>
              </a:moveTo>
              <a:lnTo>
                <a:pt x="0" y="1107241"/>
              </a:lnTo>
              <a:lnTo>
                <a:pt x="110724" y="1107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DE925F-F09E-427B-BE08-2095DEFB1F87}">
      <dsp:nvSpPr>
        <dsp:cNvPr id="0" name=""/>
        <dsp:cNvSpPr/>
      </dsp:nvSpPr>
      <dsp:spPr>
        <a:xfrm>
          <a:off x="1683320" y="2387744"/>
          <a:ext cx="1078382"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Capacitación </a:t>
          </a:r>
        </a:p>
      </dsp:txBody>
      <dsp:txXfrm>
        <a:off x="1699535" y="2403959"/>
        <a:ext cx="1045952" cy="521190"/>
      </dsp:txXfrm>
    </dsp:sp>
    <dsp:sp modelId="{3932E1B6-E964-4182-A71E-90E739A8FD4D}">
      <dsp:nvSpPr>
        <dsp:cNvPr id="0" name=""/>
        <dsp:cNvSpPr/>
      </dsp:nvSpPr>
      <dsp:spPr>
        <a:xfrm>
          <a:off x="1572596" y="1557313"/>
          <a:ext cx="110724" cy="1799267"/>
        </a:xfrm>
        <a:custGeom>
          <a:avLst/>
          <a:gdLst/>
          <a:ahLst/>
          <a:cxnLst/>
          <a:rect l="0" t="0" r="0" b="0"/>
          <a:pathLst>
            <a:path>
              <a:moveTo>
                <a:pt x="0" y="0"/>
              </a:moveTo>
              <a:lnTo>
                <a:pt x="0" y="1799267"/>
              </a:lnTo>
              <a:lnTo>
                <a:pt x="110724" y="179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D4ED67-6AB1-4EB8-BBB0-EAD8A13DA9E3}">
      <dsp:nvSpPr>
        <dsp:cNvPr id="0" name=""/>
        <dsp:cNvSpPr/>
      </dsp:nvSpPr>
      <dsp:spPr>
        <a:xfrm>
          <a:off x="1683320" y="3079770"/>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Desarrollo</a:t>
          </a:r>
        </a:p>
      </dsp:txBody>
      <dsp:txXfrm>
        <a:off x="1699535" y="3095985"/>
        <a:ext cx="853363" cy="521190"/>
      </dsp:txXfrm>
    </dsp:sp>
    <dsp:sp modelId="{5EE052FA-C0B9-4DDE-8CEB-35B6451CC7E6}">
      <dsp:nvSpPr>
        <dsp:cNvPr id="0" name=""/>
        <dsp:cNvSpPr/>
      </dsp:nvSpPr>
      <dsp:spPr>
        <a:xfrm>
          <a:off x="3038025" y="1003692"/>
          <a:ext cx="1107241" cy="5536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Sueldos y salarios</a:t>
          </a:r>
        </a:p>
      </dsp:txBody>
      <dsp:txXfrm>
        <a:off x="3054240" y="1019907"/>
        <a:ext cx="1074811" cy="521190"/>
      </dsp:txXfrm>
    </dsp:sp>
    <dsp:sp modelId="{91A1AD62-62FF-43A5-8FFD-02876ED842F9}">
      <dsp:nvSpPr>
        <dsp:cNvPr id="0" name=""/>
        <dsp:cNvSpPr/>
      </dsp:nvSpPr>
      <dsp:spPr>
        <a:xfrm>
          <a:off x="3148749" y="1557313"/>
          <a:ext cx="110724" cy="415215"/>
        </a:xfrm>
        <a:custGeom>
          <a:avLst/>
          <a:gdLst/>
          <a:ahLst/>
          <a:cxnLst/>
          <a:rect l="0" t="0" r="0" b="0"/>
          <a:pathLst>
            <a:path>
              <a:moveTo>
                <a:pt x="0" y="0"/>
              </a:moveTo>
              <a:lnTo>
                <a:pt x="0" y="415215"/>
              </a:lnTo>
              <a:lnTo>
                <a:pt x="110724" y="415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626B4-1326-4AC5-9CC4-DB1DAC80211D}">
      <dsp:nvSpPr>
        <dsp:cNvPr id="0" name=""/>
        <dsp:cNvSpPr/>
      </dsp:nvSpPr>
      <dsp:spPr>
        <a:xfrm>
          <a:off x="3259473" y="1695718"/>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Análisis y valuación de puestos</a:t>
          </a:r>
        </a:p>
      </dsp:txBody>
      <dsp:txXfrm>
        <a:off x="3275688" y="1711933"/>
        <a:ext cx="853363" cy="521190"/>
      </dsp:txXfrm>
    </dsp:sp>
    <dsp:sp modelId="{1A21930B-B5C7-46A2-B313-41D17232A91D}">
      <dsp:nvSpPr>
        <dsp:cNvPr id="0" name=""/>
        <dsp:cNvSpPr/>
      </dsp:nvSpPr>
      <dsp:spPr>
        <a:xfrm>
          <a:off x="3148749" y="1557313"/>
          <a:ext cx="110724" cy="1107241"/>
        </a:xfrm>
        <a:custGeom>
          <a:avLst/>
          <a:gdLst/>
          <a:ahLst/>
          <a:cxnLst/>
          <a:rect l="0" t="0" r="0" b="0"/>
          <a:pathLst>
            <a:path>
              <a:moveTo>
                <a:pt x="0" y="0"/>
              </a:moveTo>
              <a:lnTo>
                <a:pt x="0" y="1107241"/>
              </a:lnTo>
              <a:lnTo>
                <a:pt x="110724" y="1107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6C1128-A3ED-4C7B-BD2B-4B8333525419}">
      <dsp:nvSpPr>
        <dsp:cNvPr id="0" name=""/>
        <dsp:cNvSpPr/>
      </dsp:nvSpPr>
      <dsp:spPr>
        <a:xfrm>
          <a:off x="3259473" y="2387744"/>
          <a:ext cx="1015420"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Calificación de méritos</a:t>
          </a:r>
        </a:p>
      </dsp:txBody>
      <dsp:txXfrm>
        <a:off x="3275688" y="2403959"/>
        <a:ext cx="982990" cy="521190"/>
      </dsp:txXfrm>
    </dsp:sp>
    <dsp:sp modelId="{79AB651C-486B-4CBA-A20C-2F400F846687}">
      <dsp:nvSpPr>
        <dsp:cNvPr id="0" name=""/>
        <dsp:cNvSpPr/>
      </dsp:nvSpPr>
      <dsp:spPr>
        <a:xfrm>
          <a:off x="3148749" y="1557313"/>
          <a:ext cx="110724" cy="1799267"/>
        </a:xfrm>
        <a:custGeom>
          <a:avLst/>
          <a:gdLst/>
          <a:ahLst/>
          <a:cxnLst/>
          <a:rect l="0" t="0" r="0" b="0"/>
          <a:pathLst>
            <a:path>
              <a:moveTo>
                <a:pt x="0" y="0"/>
              </a:moveTo>
              <a:lnTo>
                <a:pt x="0" y="1799267"/>
              </a:lnTo>
              <a:lnTo>
                <a:pt x="110724" y="179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064845-2484-4B50-BCCE-F361DB9ECF4A}">
      <dsp:nvSpPr>
        <dsp:cNvPr id="0" name=""/>
        <dsp:cNvSpPr/>
      </dsp:nvSpPr>
      <dsp:spPr>
        <a:xfrm>
          <a:off x="3259473" y="3079770"/>
          <a:ext cx="1137172"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Remuneración y vacaciones</a:t>
          </a:r>
        </a:p>
      </dsp:txBody>
      <dsp:txXfrm>
        <a:off x="3275688" y="3095985"/>
        <a:ext cx="1104742" cy="521190"/>
      </dsp:txXfrm>
    </dsp:sp>
    <dsp:sp modelId="{80904BD4-C949-4D93-8533-EB9A3B9C57F4}">
      <dsp:nvSpPr>
        <dsp:cNvPr id="0" name=""/>
        <dsp:cNvSpPr/>
      </dsp:nvSpPr>
      <dsp:spPr>
        <a:xfrm>
          <a:off x="4452008" y="1003692"/>
          <a:ext cx="1107241" cy="5536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Relaciones laborales</a:t>
          </a:r>
        </a:p>
      </dsp:txBody>
      <dsp:txXfrm>
        <a:off x="4468223" y="1019907"/>
        <a:ext cx="1074811" cy="521190"/>
      </dsp:txXfrm>
    </dsp:sp>
    <dsp:sp modelId="{9B2111A7-946C-4FB3-9E2F-2E210D2089DD}">
      <dsp:nvSpPr>
        <dsp:cNvPr id="0" name=""/>
        <dsp:cNvSpPr/>
      </dsp:nvSpPr>
      <dsp:spPr>
        <a:xfrm>
          <a:off x="4562732" y="1557313"/>
          <a:ext cx="110724" cy="415215"/>
        </a:xfrm>
        <a:custGeom>
          <a:avLst/>
          <a:gdLst/>
          <a:ahLst/>
          <a:cxnLst/>
          <a:rect l="0" t="0" r="0" b="0"/>
          <a:pathLst>
            <a:path>
              <a:moveTo>
                <a:pt x="0" y="0"/>
              </a:moveTo>
              <a:lnTo>
                <a:pt x="0" y="415215"/>
              </a:lnTo>
              <a:lnTo>
                <a:pt x="110724" y="415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AB6D27-2EA9-4B20-9646-27A18A0BA91A}">
      <dsp:nvSpPr>
        <dsp:cNvPr id="0" name=""/>
        <dsp:cNvSpPr/>
      </dsp:nvSpPr>
      <dsp:spPr>
        <a:xfrm>
          <a:off x="4673456" y="1695718"/>
          <a:ext cx="1102121"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Comunicación</a:t>
          </a:r>
        </a:p>
      </dsp:txBody>
      <dsp:txXfrm>
        <a:off x="4689671" y="1711933"/>
        <a:ext cx="1069691" cy="521190"/>
      </dsp:txXfrm>
    </dsp:sp>
    <dsp:sp modelId="{D8298CB6-E14A-4FED-9D61-1806186994AA}">
      <dsp:nvSpPr>
        <dsp:cNvPr id="0" name=""/>
        <dsp:cNvSpPr/>
      </dsp:nvSpPr>
      <dsp:spPr>
        <a:xfrm>
          <a:off x="4562732" y="1557313"/>
          <a:ext cx="110724" cy="1107241"/>
        </a:xfrm>
        <a:custGeom>
          <a:avLst/>
          <a:gdLst/>
          <a:ahLst/>
          <a:cxnLst/>
          <a:rect l="0" t="0" r="0" b="0"/>
          <a:pathLst>
            <a:path>
              <a:moveTo>
                <a:pt x="0" y="0"/>
              </a:moveTo>
              <a:lnTo>
                <a:pt x="0" y="1107241"/>
              </a:lnTo>
              <a:lnTo>
                <a:pt x="110724" y="1107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6E2280-1C86-4BF8-A940-9D2F501C4DAD}">
      <dsp:nvSpPr>
        <dsp:cNvPr id="0" name=""/>
        <dsp:cNvSpPr/>
      </dsp:nvSpPr>
      <dsp:spPr>
        <a:xfrm>
          <a:off x="4673456" y="2387744"/>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Disciplina</a:t>
          </a:r>
        </a:p>
      </dsp:txBody>
      <dsp:txXfrm>
        <a:off x="4689671" y="2403959"/>
        <a:ext cx="853363" cy="521190"/>
      </dsp:txXfrm>
    </dsp:sp>
    <dsp:sp modelId="{F19D8837-EE87-43ED-93C5-D3F9142E8C50}">
      <dsp:nvSpPr>
        <dsp:cNvPr id="0" name=""/>
        <dsp:cNvSpPr/>
      </dsp:nvSpPr>
      <dsp:spPr>
        <a:xfrm>
          <a:off x="4562732" y="1557313"/>
          <a:ext cx="110724" cy="1799267"/>
        </a:xfrm>
        <a:custGeom>
          <a:avLst/>
          <a:gdLst/>
          <a:ahLst/>
          <a:cxnLst/>
          <a:rect l="0" t="0" r="0" b="0"/>
          <a:pathLst>
            <a:path>
              <a:moveTo>
                <a:pt x="0" y="0"/>
              </a:moveTo>
              <a:lnTo>
                <a:pt x="0" y="1799267"/>
              </a:lnTo>
              <a:lnTo>
                <a:pt x="110724" y="179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688DC0-3456-42C9-8199-4D6C362A66EB}">
      <dsp:nvSpPr>
        <dsp:cNvPr id="0" name=""/>
        <dsp:cNvSpPr/>
      </dsp:nvSpPr>
      <dsp:spPr>
        <a:xfrm>
          <a:off x="4673456" y="3079770"/>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Relaciones de trabajo</a:t>
          </a:r>
        </a:p>
      </dsp:txBody>
      <dsp:txXfrm>
        <a:off x="4689671" y="3095985"/>
        <a:ext cx="853363" cy="521190"/>
      </dsp:txXfrm>
    </dsp:sp>
    <dsp:sp modelId="{31C00012-7154-42FB-97BA-F7626F35B13E}">
      <dsp:nvSpPr>
        <dsp:cNvPr id="0" name=""/>
        <dsp:cNvSpPr/>
      </dsp:nvSpPr>
      <dsp:spPr>
        <a:xfrm>
          <a:off x="5836060" y="1003692"/>
          <a:ext cx="1107241" cy="5536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Servicios y prestaciones</a:t>
          </a:r>
        </a:p>
      </dsp:txBody>
      <dsp:txXfrm>
        <a:off x="5852275" y="1019907"/>
        <a:ext cx="1074811" cy="521190"/>
      </dsp:txXfrm>
    </dsp:sp>
    <dsp:sp modelId="{1DE45461-EB91-4C0B-A057-40BE2AE09F3B}">
      <dsp:nvSpPr>
        <dsp:cNvPr id="0" name=""/>
        <dsp:cNvSpPr/>
      </dsp:nvSpPr>
      <dsp:spPr>
        <a:xfrm>
          <a:off x="5946784" y="1557313"/>
          <a:ext cx="110724" cy="415215"/>
        </a:xfrm>
        <a:custGeom>
          <a:avLst/>
          <a:gdLst/>
          <a:ahLst/>
          <a:cxnLst/>
          <a:rect l="0" t="0" r="0" b="0"/>
          <a:pathLst>
            <a:path>
              <a:moveTo>
                <a:pt x="0" y="0"/>
              </a:moveTo>
              <a:lnTo>
                <a:pt x="0" y="415215"/>
              </a:lnTo>
              <a:lnTo>
                <a:pt x="110724" y="415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17E59E-E636-464D-9420-495309860169}">
      <dsp:nvSpPr>
        <dsp:cNvPr id="0" name=""/>
        <dsp:cNvSpPr/>
      </dsp:nvSpPr>
      <dsp:spPr>
        <a:xfrm>
          <a:off x="6057508" y="1695718"/>
          <a:ext cx="1086761"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Actividades recreativas</a:t>
          </a:r>
        </a:p>
      </dsp:txBody>
      <dsp:txXfrm>
        <a:off x="6073723" y="1711933"/>
        <a:ext cx="1054331" cy="521190"/>
      </dsp:txXfrm>
    </dsp:sp>
    <dsp:sp modelId="{9EFFDC73-516F-43B2-84FB-7683716D1EF0}">
      <dsp:nvSpPr>
        <dsp:cNvPr id="0" name=""/>
        <dsp:cNvSpPr/>
      </dsp:nvSpPr>
      <dsp:spPr>
        <a:xfrm>
          <a:off x="5946784" y="1557313"/>
          <a:ext cx="110724" cy="1107241"/>
        </a:xfrm>
        <a:custGeom>
          <a:avLst/>
          <a:gdLst/>
          <a:ahLst/>
          <a:cxnLst/>
          <a:rect l="0" t="0" r="0" b="0"/>
          <a:pathLst>
            <a:path>
              <a:moveTo>
                <a:pt x="0" y="0"/>
              </a:moveTo>
              <a:lnTo>
                <a:pt x="0" y="1107241"/>
              </a:lnTo>
              <a:lnTo>
                <a:pt x="110724" y="1107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F2F7AE-83DA-41EA-8EDB-A91B88C5B5F3}">
      <dsp:nvSpPr>
        <dsp:cNvPr id="0" name=""/>
        <dsp:cNvSpPr/>
      </dsp:nvSpPr>
      <dsp:spPr>
        <a:xfrm>
          <a:off x="6057508" y="2387744"/>
          <a:ext cx="1086761"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Actividades culturales</a:t>
          </a:r>
        </a:p>
      </dsp:txBody>
      <dsp:txXfrm>
        <a:off x="6073723" y="2403959"/>
        <a:ext cx="1054331" cy="521190"/>
      </dsp:txXfrm>
    </dsp:sp>
    <dsp:sp modelId="{F0E730BB-C5D1-4EC8-8C6C-E93DCCC0EE37}">
      <dsp:nvSpPr>
        <dsp:cNvPr id="0" name=""/>
        <dsp:cNvSpPr/>
      </dsp:nvSpPr>
      <dsp:spPr>
        <a:xfrm>
          <a:off x="5946784" y="1557313"/>
          <a:ext cx="110724" cy="1799267"/>
        </a:xfrm>
        <a:custGeom>
          <a:avLst/>
          <a:gdLst/>
          <a:ahLst/>
          <a:cxnLst/>
          <a:rect l="0" t="0" r="0" b="0"/>
          <a:pathLst>
            <a:path>
              <a:moveTo>
                <a:pt x="0" y="0"/>
              </a:moveTo>
              <a:lnTo>
                <a:pt x="0" y="1799267"/>
              </a:lnTo>
              <a:lnTo>
                <a:pt x="110724" y="179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0F3CD6-0B3B-44AB-9A38-05D09CD51712}">
      <dsp:nvSpPr>
        <dsp:cNvPr id="0" name=""/>
        <dsp:cNvSpPr/>
      </dsp:nvSpPr>
      <dsp:spPr>
        <a:xfrm>
          <a:off x="6057508" y="3079770"/>
          <a:ext cx="1086761"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Nómina y Prestaciones</a:t>
          </a:r>
        </a:p>
      </dsp:txBody>
      <dsp:txXfrm>
        <a:off x="6073723" y="3095985"/>
        <a:ext cx="1054331" cy="521190"/>
      </dsp:txXfrm>
    </dsp:sp>
    <dsp:sp modelId="{A7F27E73-3C42-4507-BC2E-F539D25F3497}">
      <dsp:nvSpPr>
        <dsp:cNvPr id="0" name=""/>
        <dsp:cNvSpPr/>
      </dsp:nvSpPr>
      <dsp:spPr>
        <a:xfrm>
          <a:off x="7220111" y="1003692"/>
          <a:ext cx="1107241" cy="5536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Higiene y seguridad industrial</a:t>
          </a:r>
        </a:p>
      </dsp:txBody>
      <dsp:txXfrm>
        <a:off x="7236326" y="1019907"/>
        <a:ext cx="1074811" cy="521190"/>
      </dsp:txXfrm>
    </dsp:sp>
    <dsp:sp modelId="{903B2914-82F1-4EE5-9159-01A664B5FDD8}">
      <dsp:nvSpPr>
        <dsp:cNvPr id="0" name=""/>
        <dsp:cNvSpPr/>
      </dsp:nvSpPr>
      <dsp:spPr>
        <a:xfrm>
          <a:off x="7330835" y="1557313"/>
          <a:ext cx="110724" cy="415215"/>
        </a:xfrm>
        <a:custGeom>
          <a:avLst/>
          <a:gdLst/>
          <a:ahLst/>
          <a:cxnLst/>
          <a:rect l="0" t="0" r="0" b="0"/>
          <a:pathLst>
            <a:path>
              <a:moveTo>
                <a:pt x="0" y="0"/>
              </a:moveTo>
              <a:lnTo>
                <a:pt x="0" y="415215"/>
              </a:lnTo>
              <a:lnTo>
                <a:pt x="110724" y="415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F7EAAB-195E-4643-B309-559A4124D72A}">
      <dsp:nvSpPr>
        <dsp:cNvPr id="0" name=""/>
        <dsp:cNvSpPr/>
      </dsp:nvSpPr>
      <dsp:spPr>
        <a:xfrm>
          <a:off x="7441560" y="1695718"/>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Servicio médico</a:t>
          </a:r>
        </a:p>
      </dsp:txBody>
      <dsp:txXfrm>
        <a:off x="7457775" y="1711933"/>
        <a:ext cx="853363" cy="521190"/>
      </dsp:txXfrm>
    </dsp:sp>
    <dsp:sp modelId="{124B9308-D67C-46B0-9D45-81621745838F}">
      <dsp:nvSpPr>
        <dsp:cNvPr id="0" name=""/>
        <dsp:cNvSpPr/>
      </dsp:nvSpPr>
      <dsp:spPr>
        <a:xfrm>
          <a:off x="7330835" y="1557313"/>
          <a:ext cx="110724" cy="1107241"/>
        </a:xfrm>
        <a:custGeom>
          <a:avLst/>
          <a:gdLst/>
          <a:ahLst/>
          <a:cxnLst/>
          <a:rect l="0" t="0" r="0" b="0"/>
          <a:pathLst>
            <a:path>
              <a:moveTo>
                <a:pt x="0" y="0"/>
              </a:moveTo>
              <a:lnTo>
                <a:pt x="0" y="1107241"/>
              </a:lnTo>
              <a:lnTo>
                <a:pt x="110724" y="1107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AFDDB-FBB4-43D7-A9A0-A92B2B4BFCF8}">
      <dsp:nvSpPr>
        <dsp:cNvPr id="0" name=""/>
        <dsp:cNvSpPr/>
      </dsp:nvSpPr>
      <dsp:spPr>
        <a:xfrm>
          <a:off x="7441560" y="2387744"/>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Campañas de higiene y seguridad</a:t>
          </a:r>
        </a:p>
      </dsp:txBody>
      <dsp:txXfrm>
        <a:off x="7457775" y="2403959"/>
        <a:ext cx="853363" cy="521190"/>
      </dsp:txXfrm>
    </dsp:sp>
    <dsp:sp modelId="{2D7ED266-AF9D-420F-8FCF-D7F44A1DF4E8}">
      <dsp:nvSpPr>
        <dsp:cNvPr id="0" name=""/>
        <dsp:cNvSpPr/>
      </dsp:nvSpPr>
      <dsp:spPr>
        <a:xfrm>
          <a:off x="7330835" y="1557313"/>
          <a:ext cx="110724" cy="1799267"/>
        </a:xfrm>
        <a:custGeom>
          <a:avLst/>
          <a:gdLst/>
          <a:ahLst/>
          <a:cxnLst/>
          <a:rect l="0" t="0" r="0" b="0"/>
          <a:pathLst>
            <a:path>
              <a:moveTo>
                <a:pt x="0" y="0"/>
              </a:moveTo>
              <a:lnTo>
                <a:pt x="0" y="1799267"/>
              </a:lnTo>
              <a:lnTo>
                <a:pt x="110724" y="179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25DF4C-F346-47F4-BB42-1D1CD447B03C}">
      <dsp:nvSpPr>
        <dsp:cNvPr id="0" name=""/>
        <dsp:cNvSpPr/>
      </dsp:nvSpPr>
      <dsp:spPr>
        <a:xfrm>
          <a:off x="7441560" y="3079770"/>
          <a:ext cx="1071402"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Ausentismo y accidentes</a:t>
          </a:r>
        </a:p>
      </dsp:txBody>
      <dsp:txXfrm>
        <a:off x="7457775" y="3095985"/>
        <a:ext cx="1038972" cy="521190"/>
      </dsp:txXfrm>
    </dsp:sp>
    <dsp:sp modelId="{09321503-6F0D-4BA4-87BE-F6BD4A994B0A}">
      <dsp:nvSpPr>
        <dsp:cNvPr id="0" name=""/>
        <dsp:cNvSpPr/>
      </dsp:nvSpPr>
      <dsp:spPr>
        <a:xfrm>
          <a:off x="8604163" y="1003692"/>
          <a:ext cx="1107241" cy="5536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Planeación de recursos humanos</a:t>
          </a:r>
        </a:p>
      </dsp:txBody>
      <dsp:txXfrm>
        <a:off x="8620378" y="1019907"/>
        <a:ext cx="1074811" cy="521190"/>
      </dsp:txXfrm>
    </dsp:sp>
    <dsp:sp modelId="{2216E0A4-EA7C-43E1-95E5-61EDA858376C}">
      <dsp:nvSpPr>
        <dsp:cNvPr id="0" name=""/>
        <dsp:cNvSpPr/>
      </dsp:nvSpPr>
      <dsp:spPr>
        <a:xfrm>
          <a:off x="8714887" y="1557313"/>
          <a:ext cx="110724" cy="415215"/>
        </a:xfrm>
        <a:custGeom>
          <a:avLst/>
          <a:gdLst/>
          <a:ahLst/>
          <a:cxnLst/>
          <a:rect l="0" t="0" r="0" b="0"/>
          <a:pathLst>
            <a:path>
              <a:moveTo>
                <a:pt x="0" y="0"/>
              </a:moveTo>
              <a:lnTo>
                <a:pt x="0" y="415215"/>
              </a:lnTo>
              <a:lnTo>
                <a:pt x="110724" y="4152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08AD22-5A0E-493C-A048-41E1D3DC81D5}">
      <dsp:nvSpPr>
        <dsp:cNvPr id="0" name=""/>
        <dsp:cNvSpPr/>
      </dsp:nvSpPr>
      <dsp:spPr>
        <a:xfrm>
          <a:off x="8825611" y="1695718"/>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Inventario de recursos humanos</a:t>
          </a:r>
        </a:p>
      </dsp:txBody>
      <dsp:txXfrm>
        <a:off x="8841826" y="1711933"/>
        <a:ext cx="853363" cy="521190"/>
      </dsp:txXfrm>
    </dsp:sp>
    <dsp:sp modelId="{2D5DE9ED-AB8B-4F85-9483-6793C9629AD1}">
      <dsp:nvSpPr>
        <dsp:cNvPr id="0" name=""/>
        <dsp:cNvSpPr/>
      </dsp:nvSpPr>
      <dsp:spPr>
        <a:xfrm>
          <a:off x="8714887" y="1557313"/>
          <a:ext cx="110724" cy="1107241"/>
        </a:xfrm>
        <a:custGeom>
          <a:avLst/>
          <a:gdLst/>
          <a:ahLst/>
          <a:cxnLst/>
          <a:rect l="0" t="0" r="0" b="0"/>
          <a:pathLst>
            <a:path>
              <a:moveTo>
                <a:pt x="0" y="0"/>
              </a:moveTo>
              <a:lnTo>
                <a:pt x="0" y="1107241"/>
              </a:lnTo>
              <a:lnTo>
                <a:pt x="110724" y="11072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E727A4-A237-49A5-A068-C45736CE4821}">
      <dsp:nvSpPr>
        <dsp:cNvPr id="0" name=""/>
        <dsp:cNvSpPr/>
      </dsp:nvSpPr>
      <dsp:spPr>
        <a:xfrm>
          <a:off x="8825611" y="2387744"/>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Rotación de personal</a:t>
          </a:r>
        </a:p>
      </dsp:txBody>
      <dsp:txXfrm>
        <a:off x="8841826" y="2403959"/>
        <a:ext cx="853363" cy="521190"/>
      </dsp:txXfrm>
    </dsp:sp>
    <dsp:sp modelId="{99EC9F77-C6CC-4CCA-815D-DDDB71A427FA}">
      <dsp:nvSpPr>
        <dsp:cNvPr id="0" name=""/>
        <dsp:cNvSpPr/>
      </dsp:nvSpPr>
      <dsp:spPr>
        <a:xfrm>
          <a:off x="8714887" y="1557313"/>
          <a:ext cx="110724" cy="1799267"/>
        </a:xfrm>
        <a:custGeom>
          <a:avLst/>
          <a:gdLst/>
          <a:ahLst/>
          <a:cxnLst/>
          <a:rect l="0" t="0" r="0" b="0"/>
          <a:pathLst>
            <a:path>
              <a:moveTo>
                <a:pt x="0" y="0"/>
              </a:moveTo>
              <a:lnTo>
                <a:pt x="0" y="1799267"/>
              </a:lnTo>
              <a:lnTo>
                <a:pt x="110724" y="179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CB3EF-C0E3-4A76-8EE1-D3B146BAF485}">
      <dsp:nvSpPr>
        <dsp:cNvPr id="0" name=""/>
        <dsp:cNvSpPr/>
      </dsp:nvSpPr>
      <dsp:spPr>
        <a:xfrm>
          <a:off x="8825611" y="3079770"/>
          <a:ext cx="885793" cy="5536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rtl="0">
            <a:lnSpc>
              <a:spcPct val="90000"/>
            </a:lnSpc>
            <a:spcBef>
              <a:spcPct val="0"/>
            </a:spcBef>
            <a:spcAft>
              <a:spcPct val="35000"/>
            </a:spcAft>
            <a:buNone/>
          </a:pPr>
          <a:r>
            <a:rPr lang="es-CO" sz="1050" b="1" kern="1200">
              <a:solidFill>
                <a:schemeClr val="tx1"/>
              </a:solidFill>
            </a:rPr>
            <a:t>Auditoría de personal</a:t>
          </a:r>
        </a:p>
      </dsp:txBody>
      <dsp:txXfrm>
        <a:off x="8841826" y="3095985"/>
        <a:ext cx="853363" cy="521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31183-4178-473A-938F-B591F0E200C9}">
      <dsp:nvSpPr>
        <dsp:cNvPr id="0" name=""/>
        <dsp:cNvSpPr/>
      </dsp:nvSpPr>
      <dsp:spPr>
        <a:xfrm>
          <a:off x="1166" y="1376371"/>
          <a:ext cx="1910261" cy="246173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5128" tIns="20320" rIns="105128" bIns="20320"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Edificios</a:t>
          </a:r>
        </a:p>
      </dsp:txBody>
      <dsp:txXfrm>
        <a:off x="280917" y="1736884"/>
        <a:ext cx="1350759" cy="1740709"/>
      </dsp:txXfrm>
    </dsp:sp>
    <dsp:sp modelId="{EF738A9D-F2C4-45F7-9441-6FCE389B1508}">
      <dsp:nvSpPr>
        <dsp:cNvPr id="0" name=""/>
        <dsp:cNvSpPr/>
      </dsp:nvSpPr>
      <dsp:spPr>
        <a:xfrm>
          <a:off x="1529375" y="1376371"/>
          <a:ext cx="1910261" cy="246173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5128" tIns="20320" rIns="105128" bIns="20320"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Terrenos</a:t>
          </a:r>
        </a:p>
      </dsp:txBody>
      <dsp:txXfrm>
        <a:off x="1809126" y="1736884"/>
        <a:ext cx="1350759" cy="1740709"/>
      </dsp:txXfrm>
    </dsp:sp>
    <dsp:sp modelId="{3E919B76-942D-4F6F-B169-76EAC7D8B59F}">
      <dsp:nvSpPr>
        <dsp:cNvPr id="0" name=""/>
        <dsp:cNvSpPr/>
      </dsp:nvSpPr>
      <dsp:spPr>
        <a:xfrm>
          <a:off x="3057585" y="1376371"/>
          <a:ext cx="1910261" cy="246173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5128" tIns="20320" rIns="105128" bIns="20320"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Maquinaria</a:t>
          </a:r>
        </a:p>
      </dsp:txBody>
      <dsp:txXfrm>
        <a:off x="3337336" y="1736884"/>
        <a:ext cx="1350759" cy="1740709"/>
      </dsp:txXfrm>
    </dsp:sp>
    <dsp:sp modelId="{C9907BCB-95FD-4905-B7BF-910E33C154A6}">
      <dsp:nvSpPr>
        <dsp:cNvPr id="0" name=""/>
        <dsp:cNvSpPr/>
      </dsp:nvSpPr>
      <dsp:spPr>
        <a:xfrm>
          <a:off x="4585794" y="1376371"/>
          <a:ext cx="1910261" cy="246173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5128" tIns="20320" rIns="105128" bIns="20320"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Equipos</a:t>
          </a:r>
        </a:p>
      </dsp:txBody>
      <dsp:txXfrm>
        <a:off x="4865545" y="1736884"/>
        <a:ext cx="1350759" cy="1740709"/>
      </dsp:txXfrm>
    </dsp:sp>
    <dsp:sp modelId="{DCB73BD1-F449-4F63-9FC5-BA3E5DA5F761}">
      <dsp:nvSpPr>
        <dsp:cNvPr id="0" name=""/>
        <dsp:cNvSpPr/>
      </dsp:nvSpPr>
      <dsp:spPr>
        <a:xfrm>
          <a:off x="6114004" y="1376371"/>
          <a:ext cx="1910261" cy="246173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5128" tIns="20320" rIns="105128" bIns="20320"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Vehículos</a:t>
          </a:r>
        </a:p>
      </dsp:txBody>
      <dsp:txXfrm>
        <a:off x="6393755" y="1736884"/>
        <a:ext cx="1350759" cy="1740709"/>
      </dsp:txXfrm>
    </dsp:sp>
    <dsp:sp modelId="{CB6B402D-82FC-4EEA-958C-9FFDFE817A65}">
      <dsp:nvSpPr>
        <dsp:cNvPr id="0" name=""/>
        <dsp:cNvSpPr/>
      </dsp:nvSpPr>
      <dsp:spPr>
        <a:xfrm>
          <a:off x="7642213" y="1376371"/>
          <a:ext cx="1910261" cy="246173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5128" tIns="20320" rIns="105128" bIns="20320"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Materias Primas</a:t>
          </a:r>
        </a:p>
      </dsp:txBody>
      <dsp:txXfrm>
        <a:off x="7921964" y="1736884"/>
        <a:ext cx="1350759" cy="17407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0FFC0-3F5E-4C21-9C3D-9EF91D108711}">
      <dsp:nvSpPr>
        <dsp:cNvPr id="0" name=""/>
        <dsp:cNvSpPr/>
      </dsp:nvSpPr>
      <dsp:spPr>
        <a:xfrm>
          <a:off x="2632320" y="307071"/>
          <a:ext cx="4420565" cy="4420565"/>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solidFill>
                <a:schemeClr val="tx1"/>
              </a:solidFill>
            </a:rPr>
            <a:t>Dinero en efectivo</a:t>
          </a:r>
        </a:p>
      </dsp:txBody>
      <dsp:txXfrm>
        <a:off x="4889966" y="780703"/>
        <a:ext cx="1289331" cy="947264"/>
      </dsp:txXfrm>
    </dsp:sp>
    <dsp:sp modelId="{A3047375-78F3-4BA1-81DD-CBE6EB2778AC}">
      <dsp:nvSpPr>
        <dsp:cNvPr id="0" name=""/>
        <dsp:cNvSpPr/>
      </dsp:nvSpPr>
      <dsp:spPr>
        <a:xfrm>
          <a:off x="2500756" y="534941"/>
          <a:ext cx="4420565" cy="4420565"/>
        </a:xfrm>
        <a:prstGeom prst="pie">
          <a:avLst>
            <a:gd name="adj1" fmla="val 198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solidFill>
                <a:schemeClr val="tx1"/>
              </a:solidFill>
            </a:rPr>
            <a:t>Dinero en bancos</a:t>
          </a:r>
        </a:p>
      </dsp:txBody>
      <dsp:txXfrm>
        <a:off x="5526738" y="2297904"/>
        <a:ext cx="1336694" cy="894638"/>
      </dsp:txXfrm>
    </dsp:sp>
    <dsp:sp modelId="{21EC6677-D0CB-46B7-A59B-A834014577E3}">
      <dsp:nvSpPr>
        <dsp:cNvPr id="0" name=""/>
        <dsp:cNvSpPr/>
      </dsp:nvSpPr>
      <dsp:spPr>
        <a:xfrm>
          <a:off x="2500756" y="534941"/>
          <a:ext cx="4420565" cy="4420565"/>
        </a:xfrm>
        <a:prstGeom prst="pie">
          <a:avLst>
            <a:gd name="adj1" fmla="val 180000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solidFill>
                <a:schemeClr val="tx1"/>
              </a:solidFill>
            </a:rPr>
            <a:t>Acciones</a:t>
          </a:r>
        </a:p>
      </dsp:txBody>
      <dsp:txXfrm>
        <a:off x="4758401" y="3534610"/>
        <a:ext cx="1289331" cy="947264"/>
      </dsp:txXfrm>
    </dsp:sp>
    <dsp:sp modelId="{2B2AF407-7BD5-4F07-8723-E9C761DA291A}">
      <dsp:nvSpPr>
        <dsp:cNvPr id="0" name=""/>
        <dsp:cNvSpPr/>
      </dsp:nvSpPr>
      <dsp:spPr>
        <a:xfrm>
          <a:off x="2500756" y="534941"/>
          <a:ext cx="4420565" cy="4420565"/>
        </a:xfrm>
        <a:prstGeom prst="pie">
          <a:avLst>
            <a:gd name="adj1" fmla="val 54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solidFill>
                <a:schemeClr val="tx1"/>
              </a:solidFill>
            </a:rPr>
            <a:t>Créditos</a:t>
          </a:r>
        </a:p>
      </dsp:txBody>
      <dsp:txXfrm>
        <a:off x="3374343" y="3534610"/>
        <a:ext cx="1289331" cy="947264"/>
      </dsp:txXfrm>
    </dsp:sp>
    <dsp:sp modelId="{791AF861-0B39-4A36-8EA8-10C964285943}">
      <dsp:nvSpPr>
        <dsp:cNvPr id="0" name=""/>
        <dsp:cNvSpPr/>
      </dsp:nvSpPr>
      <dsp:spPr>
        <a:xfrm>
          <a:off x="2500756" y="534941"/>
          <a:ext cx="4420565" cy="4420565"/>
        </a:xfrm>
        <a:prstGeom prst="pie">
          <a:avLst>
            <a:gd name="adj1" fmla="val 9000000"/>
            <a:gd name="adj2" fmla="val 126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solidFill>
                <a:schemeClr val="tx1"/>
              </a:solidFill>
            </a:rPr>
            <a:t>Inversiones</a:t>
          </a:r>
        </a:p>
      </dsp:txBody>
      <dsp:txXfrm>
        <a:off x="2569169" y="2297904"/>
        <a:ext cx="1336694" cy="894638"/>
      </dsp:txXfrm>
    </dsp:sp>
    <dsp:sp modelId="{29A9288F-7BE4-4750-9ADA-1B2D44635DC7}">
      <dsp:nvSpPr>
        <dsp:cNvPr id="0" name=""/>
        <dsp:cNvSpPr/>
      </dsp:nvSpPr>
      <dsp:spPr>
        <a:xfrm>
          <a:off x="2500756" y="534941"/>
          <a:ext cx="4420565" cy="4420565"/>
        </a:xfrm>
        <a:prstGeom prst="pie">
          <a:avLst>
            <a:gd name="adj1" fmla="val 126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solidFill>
                <a:schemeClr val="tx1"/>
              </a:solidFill>
            </a:rPr>
            <a:t>Utilidades</a:t>
          </a:r>
        </a:p>
      </dsp:txBody>
      <dsp:txXfrm>
        <a:off x="3374343" y="1008573"/>
        <a:ext cx="1289331" cy="9472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ADFF6-5B41-43E6-8A86-4F96C5DE3D58}">
      <dsp:nvSpPr>
        <dsp:cNvPr id="0" name=""/>
        <dsp:cNvSpPr/>
      </dsp:nvSpPr>
      <dsp:spPr>
        <a:xfrm>
          <a:off x="2185962" y="299966"/>
          <a:ext cx="3202548" cy="227869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Conocimientos técnicos</a:t>
          </a:r>
        </a:p>
      </dsp:txBody>
      <dsp:txXfrm>
        <a:off x="3123967" y="967381"/>
        <a:ext cx="2264543" cy="1611281"/>
      </dsp:txXfrm>
    </dsp:sp>
    <dsp:sp modelId="{493774B7-DF15-4B79-90EA-021ED7F9B411}">
      <dsp:nvSpPr>
        <dsp:cNvPr id="0" name=""/>
        <dsp:cNvSpPr/>
      </dsp:nvSpPr>
      <dsp:spPr>
        <a:xfrm rot="5400000">
          <a:off x="5031836" y="485749"/>
          <a:ext cx="2278696" cy="190713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Patentes</a:t>
          </a:r>
        </a:p>
      </dsp:txBody>
      <dsp:txXfrm rot="-5400000">
        <a:off x="5217618" y="967383"/>
        <a:ext cx="1348546" cy="1611281"/>
      </dsp:txXfrm>
    </dsp:sp>
    <dsp:sp modelId="{658CA677-8C8A-40AD-BDEC-DD2CB71ADC74}">
      <dsp:nvSpPr>
        <dsp:cNvPr id="0" name=""/>
        <dsp:cNvSpPr/>
      </dsp:nvSpPr>
      <dsp:spPr>
        <a:xfrm rot="10800000">
          <a:off x="4569910" y="2683914"/>
          <a:ext cx="3202548" cy="227869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Sistemas de Producción</a:t>
          </a:r>
        </a:p>
      </dsp:txBody>
      <dsp:txXfrm rot="10800000">
        <a:off x="4569910" y="2683914"/>
        <a:ext cx="2264543" cy="1611281"/>
      </dsp:txXfrm>
    </dsp:sp>
    <dsp:sp modelId="{7A7588C4-141F-4A4D-806C-24E40DC5F24E}">
      <dsp:nvSpPr>
        <dsp:cNvPr id="0" name=""/>
        <dsp:cNvSpPr/>
      </dsp:nvSpPr>
      <dsp:spPr>
        <a:xfrm rot="16200000">
          <a:off x="2647888" y="2707806"/>
          <a:ext cx="2278696" cy="223091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s-CO" sz="1600" kern="1200">
              <a:solidFill>
                <a:schemeClr val="tx1"/>
              </a:solidFill>
            </a:rPr>
            <a:t>Sistemas de Información</a:t>
          </a:r>
        </a:p>
      </dsp:txBody>
      <dsp:txXfrm rot="5400000">
        <a:off x="3325199" y="2683914"/>
        <a:ext cx="1577493" cy="1611281"/>
      </dsp:txXfrm>
    </dsp:sp>
    <dsp:sp modelId="{96AEAD2E-600F-4C2C-AC84-EEAA7DF8526C}">
      <dsp:nvSpPr>
        <dsp:cNvPr id="0" name=""/>
        <dsp:cNvSpPr/>
      </dsp:nvSpPr>
      <dsp:spPr>
        <a:xfrm>
          <a:off x="4585832" y="2157656"/>
          <a:ext cx="786755" cy="684135"/>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4AF8D5-9711-4E48-BB5E-6D64F80CE3B8}">
      <dsp:nvSpPr>
        <dsp:cNvPr id="0" name=""/>
        <dsp:cNvSpPr/>
      </dsp:nvSpPr>
      <dsp:spPr>
        <a:xfrm rot="10800000">
          <a:off x="4585832" y="2420785"/>
          <a:ext cx="786755" cy="684135"/>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38F93-300E-4876-ACB5-C232E2008FF2}">
      <dsp:nvSpPr>
        <dsp:cNvPr id="0" name=""/>
        <dsp:cNvSpPr/>
      </dsp:nvSpPr>
      <dsp:spPr>
        <a:xfrm>
          <a:off x="4716081" y="2368160"/>
          <a:ext cx="2894417" cy="2894417"/>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solidFill>
                <a:schemeClr val="tx1"/>
              </a:solidFill>
            </a:rPr>
            <a:t>Operarios</a:t>
          </a:r>
        </a:p>
      </dsp:txBody>
      <dsp:txXfrm>
        <a:off x="5297988" y="3046163"/>
        <a:ext cx="1730603" cy="1487790"/>
      </dsp:txXfrm>
    </dsp:sp>
    <dsp:sp modelId="{52BB9225-3401-4161-9F0D-56B2A758B71E}">
      <dsp:nvSpPr>
        <dsp:cNvPr id="0" name=""/>
        <dsp:cNvSpPr/>
      </dsp:nvSpPr>
      <dsp:spPr>
        <a:xfrm>
          <a:off x="3032056" y="1684024"/>
          <a:ext cx="2105031" cy="2105031"/>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solidFill>
                <a:schemeClr val="tx1"/>
              </a:solidFill>
            </a:rPr>
            <a:t>Personal de oficina</a:t>
          </a:r>
        </a:p>
      </dsp:txBody>
      <dsp:txXfrm>
        <a:off x="3562004" y="2217175"/>
        <a:ext cx="1045135" cy="1038729"/>
      </dsp:txXfrm>
    </dsp:sp>
    <dsp:sp modelId="{F83E8A20-C0FF-48FC-9EE9-8635701ABFE7}">
      <dsp:nvSpPr>
        <dsp:cNvPr id="0" name=""/>
        <dsp:cNvSpPr/>
      </dsp:nvSpPr>
      <dsp:spPr>
        <a:xfrm rot="20700000">
          <a:off x="4211088" y="231768"/>
          <a:ext cx="2062500" cy="206250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s-CO" sz="1400" kern="1200">
              <a:solidFill>
                <a:schemeClr val="tx1"/>
              </a:solidFill>
            </a:rPr>
            <a:t>Directivos</a:t>
          </a:r>
        </a:p>
      </dsp:txBody>
      <dsp:txXfrm rot="-20700000">
        <a:off x="4663455" y="684135"/>
        <a:ext cx="1157767" cy="1157767"/>
      </dsp:txXfrm>
    </dsp:sp>
    <dsp:sp modelId="{58A1D403-E2BD-455A-80ED-B84B10922145}">
      <dsp:nvSpPr>
        <dsp:cNvPr id="0" name=""/>
        <dsp:cNvSpPr/>
      </dsp:nvSpPr>
      <dsp:spPr>
        <a:xfrm>
          <a:off x="4505425" y="1924593"/>
          <a:ext cx="3704854" cy="3704854"/>
        </a:xfrm>
        <a:prstGeom prst="circularArrow">
          <a:avLst>
            <a:gd name="adj1" fmla="val 4687"/>
            <a:gd name="adj2" fmla="val 299029"/>
            <a:gd name="adj3" fmla="val 2536890"/>
            <a:gd name="adj4" fmla="val 1581733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5716EF-9E5E-4B15-A302-58716A981491}">
      <dsp:nvSpPr>
        <dsp:cNvPr id="0" name=""/>
        <dsp:cNvSpPr/>
      </dsp:nvSpPr>
      <dsp:spPr>
        <a:xfrm>
          <a:off x="2659259" y="1213676"/>
          <a:ext cx="2691808" cy="269180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0BEA28-4ACC-4FC9-8489-4E3ED950DF3E}">
      <dsp:nvSpPr>
        <dsp:cNvPr id="0" name=""/>
        <dsp:cNvSpPr/>
      </dsp:nvSpPr>
      <dsp:spPr>
        <a:xfrm>
          <a:off x="3734011" y="-224581"/>
          <a:ext cx="2902311" cy="2902311"/>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65EF3-EAA6-490A-BC8A-2C7E1BEA90E3}">
      <dsp:nvSpPr>
        <dsp:cNvPr id="0" name=""/>
        <dsp:cNvSpPr/>
      </dsp:nvSpPr>
      <dsp:spPr>
        <a:xfrm rot="16200000">
          <a:off x="-265110" y="266435"/>
          <a:ext cx="3976173" cy="3443302"/>
        </a:xfrm>
        <a:prstGeom prst="flowChartManualOperati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latin typeface="Arial" pitchFamily="34" charset="0"/>
              <a:cs typeface="Arial" pitchFamily="34" charset="0"/>
            </a:rPr>
            <a:t>Recursos</a:t>
          </a:r>
        </a:p>
      </dsp:txBody>
      <dsp:txXfrm rot="5400000">
        <a:off x="1326" y="795234"/>
        <a:ext cx="3443302" cy="2385703"/>
      </dsp:txXfrm>
    </dsp:sp>
    <dsp:sp modelId="{BBA235BD-7EE3-4EE1-9B13-214C981D06BA}">
      <dsp:nvSpPr>
        <dsp:cNvPr id="0" name=""/>
        <dsp:cNvSpPr/>
      </dsp:nvSpPr>
      <dsp:spPr>
        <a:xfrm rot="16200000">
          <a:off x="3436438" y="266435"/>
          <a:ext cx="3976173" cy="3443302"/>
        </a:xfrm>
        <a:prstGeom prst="flowChartManualOperation">
          <a:avLst/>
        </a:prstGeom>
        <a:solidFill>
          <a:srgbClr val="0070C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latin typeface="Arial" pitchFamily="34" charset="0"/>
              <a:cs typeface="Arial" pitchFamily="34" charset="0"/>
            </a:rPr>
            <a:t>Tipologías de Empresas</a:t>
          </a:r>
        </a:p>
      </dsp:txBody>
      <dsp:txXfrm rot="5400000">
        <a:off x="3702874" y="795234"/>
        <a:ext cx="3443302" cy="2385703"/>
      </dsp:txXfrm>
    </dsp:sp>
    <dsp:sp modelId="{D7E2E2B3-C164-45AD-BBF8-29870273BA63}">
      <dsp:nvSpPr>
        <dsp:cNvPr id="0" name=""/>
        <dsp:cNvSpPr/>
      </dsp:nvSpPr>
      <dsp:spPr>
        <a:xfrm rot="16200000">
          <a:off x="7139313" y="266435"/>
          <a:ext cx="3976173" cy="3443302"/>
        </a:xfrm>
        <a:prstGeom prst="flowChartManualOperation">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rtl="0">
            <a:lnSpc>
              <a:spcPct val="90000"/>
            </a:lnSpc>
            <a:spcBef>
              <a:spcPct val="0"/>
            </a:spcBef>
            <a:spcAft>
              <a:spcPct val="35000"/>
            </a:spcAft>
            <a:buNone/>
          </a:pPr>
          <a:r>
            <a:rPr lang="es-CO" sz="1800" b="0" kern="1200">
              <a:solidFill>
                <a:schemeClr val="tx1"/>
              </a:solidFill>
              <a:latin typeface="Arial" pitchFamily="34" charset="0"/>
              <a:cs typeface="Arial" pitchFamily="34" charset="0"/>
            </a:rPr>
            <a:t>Áreas Funcionales</a:t>
          </a:r>
        </a:p>
      </dsp:txBody>
      <dsp:txXfrm rot="5400000">
        <a:off x="7405749" y="795234"/>
        <a:ext cx="3443302" cy="23857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64CE4-F614-7549-9DAE-46A68CC5806B}">
      <dsp:nvSpPr>
        <dsp:cNvPr id="0" name=""/>
        <dsp:cNvSpPr/>
      </dsp:nvSpPr>
      <dsp:spPr>
        <a:xfrm>
          <a:off x="2302933" y="0"/>
          <a:ext cx="2302933" cy="1535289"/>
        </a:xfrm>
        <a:prstGeom prst="trapezoid">
          <a:avLst>
            <a:gd name="adj" fmla="val 75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_tradnl" sz="1600" kern="1200"/>
            <a:t>Nivel </a:t>
          </a:r>
        </a:p>
        <a:p>
          <a:pPr marL="0" lvl="0" indent="0" algn="ctr" defTabSz="711200">
            <a:lnSpc>
              <a:spcPct val="90000"/>
            </a:lnSpc>
            <a:spcBef>
              <a:spcPct val="0"/>
            </a:spcBef>
            <a:spcAft>
              <a:spcPct val="35000"/>
            </a:spcAft>
            <a:buNone/>
          </a:pPr>
          <a:r>
            <a:rPr lang="es-ES_tradnl" sz="1600" kern="1200"/>
            <a:t>Superior </a:t>
          </a:r>
        </a:p>
        <a:p>
          <a:pPr marL="0" lvl="0" indent="0" algn="ctr" defTabSz="711200">
            <a:lnSpc>
              <a:spcPct val="90000"/>
            </a:lnSpc>
            <a:spcBef>
              <a:spcPct val="0"/>
            </a:spcBef>
            <a:spcAft>
              <a:spcPct val="35000"/>
            </a:spcAft>
            <a:buNone/>
          </a:pPr>
          <a:r>
            <a:rPr lang="es-ES_tradnl" sz="1600" kern="1200"/>
            <a:t>o Pol</a:t>
          </a:r>
          <a:r>
            <a:rPr lang="es-ES" sz="1600" kern="1200" err="1"/>
            <a:t>ítico</a:t>
          </a:r>
          <a:endParaRPr lang="es-ES_tradnl" sz="1600" kern="1200"/>
        </a:p>
      </dsp:txBody>
      <dsp:txXfrm>
        <a:off x="2302933" y="0"/>
        <a:ext cx="2302933" cy="1535289"/>
      </dsp:txXfrm>
    </dsp:sp>
    <dsp:sp modelId="{E990B972-87B8-BF4C-9021-F0BE586CBDA3}">
      <dsp:nvSpPr>
        <dsp:cNvPr id="0" name=""/>
        <dsp:cNvSpPr/>
      </dsp:nvSpPr>
      <dsp:spPr>
        <a:xfrm>
          <a:off x="1151466" y="1535289"/>
          <a:ext cx="4605866" cy="1535289"/>
        </a:xfrm>
        <a:prstGeom prst="trapezoid">
          <a:avLst>
            <a:gd name="adj" fmla="val 75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_tradnl" sz="1600" kern="1200"/>
            <a:t>Nivel Intermedio – ejecutivo o directivo</a:t>
          </a:r>
        </a:p>
      </dsp:txBody>
      <dsp:txXfrm>
        <a:off x="1957493" y="1535289"/>
        <a:ext cx="2993813" cy="1535289"/>
      </dsp:txXfrm>
    </dsp:sp>
    <dsp:sp modelId="{C4E3943F-DA6A-F64C-8453-9EC4AA9BD4CF}">
      <dsp:nvSpPr>
        <dsp:cNvPr id="0" name=""/>
        <dsp:cNvSpPr/>
      </dsp:nvSpPr>
      <dsp:spPr>
        <a:xfrm>
          <a:off x="0" y="3070578"/>
          <a:ext cx="6908800" cy="1535289"/>
        </a:xfrm>
        <a:prstGeom prst="trapezoid">
          <a:avLst>
            <a:gd name="adj" fmla="val 75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_tradnl" sz="1600" kern="1200"/>
            <a:t>Nivel Inferior,</a:t>
          </a:r>
          <a:r>
            <a:rPr lang="es-ES_tradnl" sz="1600" kern="1200" baseline="0"/>
            <a:t> t</a:t>
          </a:r>
          <a:r>
            <a:rPr lang="es-ES" sz="1600" kern="1200" baseline="0" err="1"/>
            <a:t>écnico</a:t>
          </a:r>
          <a:r>
            <a:rPr lang="es-ES" sz="1600" kern="1200" baseline="0"/>
            <a:t> u operativo</a:t>
          </a:r>
          <a:endParaRPr lang="es-ES_tradnl" sz="1600" kern="1200"/>
        </a:p>
      </dsp:txBody>
      <dsp:txXfrm>
        <a:off x="1209039" y="3070578"/>
        <a:ext cx="4490720" cy="15352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E31C3-F4FD-4349-814F-FCFA1255D452}">
      <dsp:nvSpPr>
        <dsp:cNvPr id="0" name=""/>
        <dsp:cNvSpPr/>
      </dsp:nvSpPr>
      <dsp:spPr>
        <a:xfrm>
          <a:off x="3950" y="2510627"/>
          <a:ext cx="1717376" cy="85868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_tradnl" sz="1600" kern="1200">
              <a:solidFill>
                <a:schemeClr val="tx1"/>
              </a:solidFill>
            </a:rPr>
            <a:t>Consejo Directivo</a:t>
          </a:r>
        </a:p>
      </dsp:txBody>
      <dsp:txXfrm>
        <a:off x="29100" y="2535777"/>
        <a:ext cx="1667076" cy="808388"/>
      </dsp:txXfrm>
    </dsp:sp>
    <dsp:sp modelId="{AC3A90FC-BE6E-7742-8DE8-4C921C7225F6}">
      <dsp:nvSpPr>
        <dsp:cNvPr id="0" name=""/>
        <dsp:cNvSpPr/>
      </dsp:nvSpPr>
      <dsp:spPr>
        <a:xfrm rot="18770822">
          <a:off x="1559724" y="2555314"/>
          <a:ext cx="1010157" cy="28696"/>
        </a:xfrm>
        <a:custGeom>
          <a:avLst/>
          <a:gdLst/>
          <a:ahLst/>
          <a:cxnLst/>
          <a:rect l="0" t="0" r="0" b="0"/>
          <a:pathLst>
            <a:path>
              <a:moveTo>
                <a:pt x="0" y="14348"/>
              </a:moveTo>
              <a:lnTo>
                <a:pt x="1010157" y="14348"/>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_tradnl" sz="1600" kern="1200">
            <a:solidFill>
              <a:schemeClr val="tx1"/>
            </a:solidFill>
          </a:endParaRPr>
        </a:p>
      </dsp:txBody>
      <dsp:txXfrm>
        <a:off x="2039548" y="2544408"/>
        <a:ext cx="50507" cy="50507"/>
      </dsp:txXfrm>
    </dsp:sp>
    <dsp:sp modelId="{242D4429-CE1C-894E-AA36-59C0249B5CC8}">
      <dsp:nvSpPr>
        <dsp:cNvPr id="0" name=""/>
        <dsp:cNvSpPr/>
      </dsp:nvSpPr>
      <dsp:spPr>
        <a:xfrm>
          <a:off x="2408278" y="1770009"/>
          <a:ext cx="1717376" cy="85868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_tradnl" sz="1600" kern="1200">
              <a:solidFill>
                <a:schemeClr val="tx1"/>
              </a:solidFill>
            </a:rPr>
            <a:t>Director de Producción</a:t>
          </a:r>
        </a:p>
      </dsp:txBody>
      <dsp:txXfrm>
        <a:off x="2433428" y="1795159"/>
        <a:ext cx="1667076" cy="808388"/>
      </dsp:txXfrm>
    </dsp:sp>
    <dsp:sp modelId="{AA092021-DB83-664B-A9AB-9F2773FF6C3F}">
      <dsp:nvSpPr>
        <dsp:cNvPr id="0" name=""/>
        <dsp:cNvSpPr/>
      </dsp:nvSpPr>
      <dsp:spPr>
        <a:xfrm rot="19457599">
          <a:off x="4046138" y="1938132"/>
          <a:ext cx="845982" cy="28696"/>
        </a:xfrm>
        <a:custGeom>
          <a:avLst/>
          <a:gdLst/>
          <a:ahLst/>
          <a:cxnLst/>
          <a:rect l="0" t="0" r="0" b="0"/>
          <a:pathLst>
            <a:path>
              <a:moveTo>
                <a:pt x="0" y="14348"/>
              </a:moveTo>
              <a:lnTo>
                <a:pt x="845982" y="14348"/>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_tradnl" sz="1600" kern="1200">
            <a:solidFill>
              <a:schemeClr val="tx1"/>
            </a:solidFill>
          </a:endParaRPr>
        </a:p>
      </dsp:txBody>
      <dsp:txXfrm>
        <a:off x="4447980" y="1931330"/>
        <a:ext cx="42299" cy="42299"/>
      </dsp:txXfrm>
    </dsp:sp>
    <dsp:sp modelId="{4F976372-3D2C-714A-9756-672E95CAE275}">
      <dsp:nvSpPr>
        <dsp:cNvPr id="0" name=""/>
        <dsp:cNvSpPr/>
      </dsp:nvSpPr>
      <dsp:spPr>
        <a:xfrm>
          <a:off x="4812605" y="1276263"/>
          <a:ext cx="1717376" cy="85868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_tradnl" sz="1600" kern="1200">
              <a:solidFill>
                <a:schemeClr val="tx1"/>
              </a:solidFill>
            </a:rPr>
            <a:t>Supervisor</a:t>
          </a:r>
          <a:r>
            <a:rPr lang="es-ES_tradnl" sz="1600" kern="1200" baseline="0">
              <a:solidFill>
                <a:schemeClr val="tx1"/>
              </a:solidFill>
            </a:rPr>
            <a:t> de producción</a:t>
          </a:r>
          <a:endParaRPr lang="es-ES_tradnl" sz="1600" kern="1200">
            <a:solidFill>
              <a:schemeClr val="tx1"/>
            </a:solidFill>
          </a:endParaRPr>
        </a:p>
      </dsp:txBody>
      <dsp:txXfrm>
        <a:off x="4837755" y="1301413"/>
        <a:ext cx="1667076" cy="808388"/>
      </dsp:txXfrm>
    </dsp:sp>
    <dsp:sp modelId="{9CE45328-4777-D14B-B101-FFC5695F2862}">
      <dsp:nvSpPr>
        <dsp:cNvPr id="0" name=""/>
        <dsp:cNvSpPr/>
      </dsp:nvSpPr>
      <dsp:spPr>
        <a:xfrm>
          <a:off x="6529981" y="1691259"/>
          <a:ext cx="686950" cy="28696"/>
        </a:xfrm>
        <a:custGeom>
          <a:avLst/>
          <a:gdLst/>
          <a:ahLst/>
          <a:cxnLst/>
          <a:rect l="0" t="0" r="0" b="0"/>
          <a:pathLst>
            <a:path>
              <a:moveTo>
                <a:pt x="0" y="14348"/>
              </a:moveTo>
              <a:lnTo>
                <a:pt x="686950" y="14348"/>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_tradnl" sz="800" kern="1200">
            <a:solidFill>
              <a:schemeClr val="tx1"/>
            </a:solidFill>
          </a:endParaRPr>
        </a:p>
      </dsp:txBody>
      <dsp:txXfrm>
        <a:off x="6856283" y="1688433"/>
        <a:ext cx="34347" cy="34347"/>
      </dsp:txXfrm>
    </dsp:sp>
    <dsp:sp modelId="{35991769-E83E-A549-A742-FF1B47F64DBF}">
      <dsp:nvSpPr>
        <dsp:cNvPr id="0" name=""/>
        <dsp:cNvSpPr/>
      </dsp:nvSpPr>
      <dsp:spPr>
        <a:xfrm>
          <a:off x="7216932" y="1276263"/>
          <a:ext cx="1717376" cy="85868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_tradnl" sz="1600" kern="1200">
              <a:solidFill>
                <a:schemeClr val="tx1"/>
              </a:solidFill>
            </a:rPr>
            <a:t>Operario</a:t>
          </a:r>
        </a:p>
      </dsp:txBody>
      <dsp:txXfrm>
        <a:off x="7242082" y="1301413"/>
        <a:ext cx="1667076" cy="808388"/>
      </dsp:txXfrm>
    </dsp:sp>
    <dsp:sp modelId="{A29B7B66-3241-0946-AB49-E016CBF618D6}">
      <dsp:nvSpPr>
        <dsp:cNvPr id="0" name=""/>
        <dsp:cNvSpPr/>
      </dsp:nvSpPr>
      <dsp:spPr>
        <a:xfrm rot="2142401">
          <a:off x="4046138" y="2431877"/>
          <a:ext cx="845982" cy="28696"/>
        </a:xfrm>
        <a:custGeom>
          <a:avLst/>
          <a:gdLst/>
          <a:ahLst/>
          <a:cxnLst/>
          <a:rect l="0" t="0" r="0" b="0"/>
          <a:pathLst>
            <a:path>
              <a:moveTo>
                <a:pt x="0" y="14348"/>
              </a:moveTo>
              <a:lnTo>
                <a:pt x="845982" y="14348"/>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_tradnl" sz="800" kern="1200">
            <a:solidFill>
              <a:schemeClr val="tx1"/>
            </a:solidFill>
          </a:endParaRPr>
        </a:p>
      </dsp:txBody>
      <dsp:txXfrm>
        <a:off x="4447980" y="2425076"/>
        <a:ext cx="42299" cy="42299"/>
      </dsp:txXfrm>
    </dsp:sp>
    <dsp:sp modelId="{5F75DD3E-2E3E-EE44-AEAA-A04AD23E9907}">
      <dsp:nvSpPr>
        <dsp:cNvPr id="0" name=""/>
        <dsp:cNvSpPr/>
      </dsp:nvSpPr>
      <dsp:spPr>
        <a:xfrm>
          <a:off x="4812605" y="2263754"/>
          <a:ext cx="1717376" cy="85868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_tradnl" sz="1600" kern="1200">
              <a:solidFill>
                <a:schemeClr val="tx1"/>
              </a:solidFill>
            </a:rPr>
            <a:t>Supervisor de Diseño</a:t>
          </a:r>
        </a:p>
      </dsp:txBody>
      <dsp:txXfrm>
        <a:off x="4837755" y="2288904"/>
        <a:ext cx="1667076" cy="808388"/>
      </dsp:txXfrm>
    </dsp:sp>
    <dsp:sp modelId="{461D148A-582D-E240-BE04-F02CDE43A5C8}">
      <dsp:nvSpPr>
        <dsp:cNvPr id="0" name=""/>
        <dsp:cNvSpPr/>
      </dsp:nvSpPr>
      <dsp:spPr>
        <a:xfrm rot="2829178">
          <a:off x="1559724" y="3295933"/>
          <a:ext cx="1010157" cy="28696"/>
        </a:xfrm>
        <a:custGeom>
          <a:avLst/>
          <a:gdLst/>
          <a:ahLst/>
          <a:cxnLst/>
          <a:rect l="0" t="0" r="0" b="0"/>
          <a:pathLst>
            <a:path>
              <a:moveTo>
                <a:pt x="0" y="14348"/>
              </a:moveTo>
              <a:lnTo>
                <a:pt x="1010157" y="14348"/>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_tradnl" sz="1600" kern="1200">
            <a:solidFill>
              <a:schemeClr val="tx1"/>
            </a:solidFill>
          </a:endParaRPr>
        </a:p>
      </dsp:txBody>
      <dsp:txXfrm>
        <a:off x="2039548" y="3285027"/>
        <a:ext cx="50507" cy="50507"/>
      </dsp:txXfrm>
    </dsp:sp>
    <dsp:sp modelId="{0ADFD3BA-4548-BF48-AF08-6780D1910AAB}">
      <dsp:nvSpPr>
        <dsp:cNvPr id="0" name=""/>
        <dsp:cNvSpPr/>
      </dsp:nvSpPr>
      <dsp:spPr>
        <a:xfrm>
          <a:off x="2408278" y="3251246"/>
          <a:ext cx="1717376" cy="85868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_tradnl" sz="1600" kern="1200">
              <a:solidFill>
                <a:schemeClr val="tx1"/>
              </a:solidFill>
            </a:rPr>
            <a:t>Director Comercial</a:t>
          </a:r>
        </a:p>
      </dsp:txBody>
      <dsp:txXfrm>
        <a:off x="2433428" y="3276396"/>
        <a:ext cx="1667076" cy="808388"/>
      </dsp:txXfrm>
    </dsp:sp>
    <dsp:sp modelId="{6704A417-4E52-8D41-96A1-93F6A4F5B9F0}">
      <dsp:nvSpPr>
        <dsp:cNvPr id="0" name=""/>
        <dsp:cNvSpPr/>
      </dsp:nvSpPr>
      <dsp:spPr>
        <a:xfrm>
          <a:off x="4125654" y="3666242"/>
          <a:ext cx="686950" cy="28696"/>
        </a:xfrm>
        <a:custGeom>
          <a:avLst/>
          <a:gdLst/>
          <a:ahLst/>
          <a:cxnLst/>
          <a:rect l="0" t="0" r="0" b="0"/>
          <a:pathLst>
            <a:path>
              <a:moveTo>
                <a:pt x="0" y="14348"/>
              </a:moveTo>
              <a:lnTo>
                <a:pt x="686950" y="14348"/>
              </a:lnTo>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s-ES_tradnl" sz="1600" kern="1200">
            <a:solidFill>
              <a:schemeClr val="tx1"/>
            </a:solidFill>
          </a:endParaRPr>
        </a:p>
      </dsp:txBody>
      <dsp:txXfrm>
        <a:off x="4451956" y="3663416"/>
        <a:ext cx="34347" cy="34347"/>
      </dsp:txXfrm>
    </dsp:sp>
    <dsp:sp modelId="{C9AB847B-067A-144B-A8E4-021167199822}">
      <dsp:nvSpPr>
        <dsp:cNvPr id="0" name=""/>
        <dsp:cNvSpPr/>
      </dsp:nvSpPr>
      <dsp:spPr>
        <a:xfrm>
          <a:off x="4812605" y="3251246"/>
          <a:ext cx="1717376" cy="85868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_tradnl" sz="1600" kern="1200">
              <a:solidFill>
                <a:schemeClr val="tx1"/>
              </a:solidFill>
            </a:rPr>
            <a:t>Coordinador</a:t>
          </a:r>
          <a:r>
            <a:rPr lang="es-ES_tradnl" sz="1600" kern="1200" baseline="0">
              <a:solidFill>
                <a:schemeClr val="tx1"/>
              </a:solidFill>
            </a:rPr>
            <a:t> de </a:t>
          </a:r>
          <a:r>
            <a:rPr lang="es-ES" sz="1600" kern="1200" baseline="0">
              <a:solidFill>
                <a:schemeClr val="tx1"/>
              </a:solidFill>
            </a:rPr>
            <a:t>área</a:t>
          </a:r>
          <a:endParaRPr lang="es-ES_tradnl" sz="1600" kern="1200">
            <a:solidFill>
              <a:schemeClr val="tx1"/>
            </a:solidFill>
          </a:endParaRPr>
        </a:p>
      </dsp:txBody>
      <dsp:txXfrm>
        <a:off x="4837755" y="3276396"/>
        <a:ext cx="1667076" cy="808388"/>
      </dsp:txXfrm>
    </dsp:sp>
    <dsp:sp modelId="{51812904-9BDD-8F46-ADDF-549F3B159282}">
      <dsp:nvSpPr>
        <dsp:cNvPr id="0" name=""/>
        <dsp:cNvSpPr/>
      </dsp:nvSpPr>
      <dsp:spPr>
        <a:xfrm>
          <a:off x="6529981" y="3666242"/>
          <a:ext cx="686950" cy="28696"/>
        </a:xfrm>
        <a:custGeom>
          <a:avLst/>
          <a:gdLst/>
          <a:ahLst/>
          <a:cxnLst/>
          <a:rect l="0" t="0" r="0" b="0"/>
          <a:pathLst>
            <a:path>
              <a:moveTo>
                <a:pt x="0" y="14348"/>
              </a:moveTo>
              <a:lnTo>
                <a:pt x="686950" y="14348"/>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_tradnl" sz="800" kern="1200">
            <a:solidFill>
              <a:schemeClr val="tx1"/>
            </a:solidFill>
          </a:endParaRPr>
        </a:p>
      </dsp:txBody>
      <dsp:txXfrm>
        <a:off x="6856283" y="3663416"/>
        <a:ext cx="34347" cy="34347"/>
      </dsp:txXfrm>
    </dsp:sp>
    <dsp:sp modelId="{25A5EA5A-F50D-AE41-83AE-DE1120A1E8B4}">
      <dsp:nvSpPr>
        <dsp:cNvPr id="0" name=""/>
        <dsp:cNvSpPr/>
      </dsp:nvSpPr>
      <dsp:spPr>
        <a:xfrm>
          <a:off x="7216932" y="3251246"/>
          <a:ext cx="1717376" cy="85868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_tradnl" sz="1600" kern="1200">
              <a:solidFill>
                <a:schemeClr val="tx1"/>
              </a:solidFill>
            </a:rPr>
            <a:t>Vendedor</a:t>
          </a:r>
        </a:p>
      </dsp:txBody>
      <dsp:txXfrm>
        <a:off x="7242082" y="3276396"/>
        <a:ext cx="1667076" cy="808388"/>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5C93B-A223-43C2-A823-507E2D9565C3}" type="datetimeFigureOut">
              <a:rPr lang="es-CO" smtClean="0"/>
              <a:t>24/07/2024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27787-828C-44AA-8826-D0B1366177EA}" type="slidenum">
              <a:rPr lang="es-CO" smtClean="0"/>
              <a:t>‹Nº›</a:t>
            </a:fld>
            <a:endParaRPr lang="es-CO"/>
          </a:p>
        </p:txBody>
      </p:sp>
    </p:spTree>
    <p:extLst>
      <p:ext uri="{BB962C8B-B14F-4D97-AF65-F5344CB8AC3E}">
        <p14:creationId xmlns:p14="http://schemas.microsoft.com/office/powerpoint/2010/main" val="1229586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Decir que es título preliminar</a:t>
            </a:r>
          </a:p>
        </p:txBody>
      </p:sp>
      <p:sp>
        <p:nvSpPr>
          <p:cNvPr id="4" name="Marcador de número de diapositiva 3"/>
          <p:cNvSpPr>
            <a:spLocks noGrp="1"/>
          </p:cNvSpPr>
          <p:nvPr>
            <p:ph type="sldNum" sz="quarter" idx="5"/>
          </p:nvPr>
        </p:nvSpPr>
        <p:spPr/>
        <p:txBody>
          <a:bodyPr/>
          <a:lstStyle/>
          <a:p>
            <a:fld id="{36727787-828C-44AA-8826-D0B1366177EA}" type="slidenum">
              <a:rPr lang="es-CO" smtClean="0"/>
              <a:t>1</a:t>
            </a:fld>
            <a:endParaRPr lang="es-CO"/>
          </a:p>
        </p:txBody>
      </p:sp>
    </p:spTree>
    <p:extLst>
      <p:ext uri="{BB962C8B-B14F-4D97-AF65-F5344CB8AC3E}">
        <p14:creationId xmlns:p14="http://schemas.microsoft.com/office/powerpoint/2010/main" val="84723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a:p>
        </p:txBody>
      </p:sp>
      <p:sp>
        <p:nvSpPr>
          <p:cNvPr id="4" name="3 Marcador de número de diapositiva"/>
          <p:cNvSpPr>
            <a:spLocks noGrp="1"/>
          </p:cNvSpPr>
          <p:nvPr>
            <p:ph type="sldNum" sz="quarter" idx="10"/>
          </p:nvPr>
        </p:nvSpPr>
        <p:spPr/>
        <p:txBody>
          <a:bodyPr/>
          <a:lstStyle/>
          <a:p>
            <a:pPr>
              <a:defRPr/>
            </a:pPr>
            <a:fld id="{413B2F5A-E65F-4691-99AF-08478FDE12F0}" type="slidenum">
              <a:rPr lang="es-ES" smtClean="0"/>
              <a:pPr>
                <a:defRPr/>
              </a:pPr>
              <a:t>2</a:t>
            </a:fld>
            <a:endParaRPr lang="es-ES"/>
          </a:p>
        </p:txBody>
      </p:sp>
    </p:spTree>
    <p:extLst>
      <p:ext uri="{BB962C8B-B14F-4D97-AF65-F5344CB8AC3E}">
        <p14:creationId xmlns:p14="http://schemas.microsoft.com/office/powerpoint/2010/main" val="29869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a:p>
        </p:txBody>
      </p:sp>
      <p:sp>
        <p:nvSpPr>
          <p:cNvPr id="4" name="3 Marcador de número de diapositiva"/>
          <p:cNvSpPr>
            <a:spLocks noGrp="1"/>
          </p:cNvSpPr>
          <p:nvPr>
            <p:ph type="sldNum" sz="quarter" idx="10"/>
          </p:nvPr>
        </p:nvSpPr>
        <p:spPr/>
        <p:txBody>
          <a:bodyPr/>
          <a:lstStyle/>
          <a:p>
            <a:pPr>
              <a:defRPr/>
            </a:pPr>
            <a:fld id="{413B2F5A-E65F-4691-99AF-08478FDE12F0}" type="slidenum">
              <a:rPr lang="es-ES" smtClean="0"/>
              <a:pPr>
                <a:defRPr/>
              </a:pPr>
              <a:t>8</a:t>
            </a:fld>
            <a:endParaRPr lang="es-ES"/>
          </a:p>
        </p:txBody>
      </p:sp>
    </p:spTree>
    <p:extLst>
      <p:ext uri="{BB962C8B-B14F-4D97-AF65-F5344CB8AC3E}">
        <p14:creationId xmlns:p14="http://schemas.microsoft.com/office/powerpoint/2010/main" val="290023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a:p>
        </p:txBody>
      </p:sp>
      <p:sp>
        <p:nvSpPr>
          <p:cNvPr id="4" name="3 Marcador de número de diapositiva"/>
          <p:cNvSpPr>
            <a:spLocks noGrp="1"/>
          </p:cNvSpPr>
          <p:nvPr>
            <p:ph type="sldNum" sz="quarter" idx="10"/>
          </p:nvPr>
        </p:nvSpPr>
        <p:spPr/>
        <p:txBody>
          <a:bodyPr/>
          <a:lstStyle/>
          <a:p>
            <a:pPr>
              <a:defRPr/>
            </a:pPr>
            <a:fld id="{413B2F5A-E65F-4691-99AF-08478FDE12F0}" type="slidenum">
              <a:rPr lang="es-ES" smtClean="0"/>
              <a:pPr>
                <a:defRPr/>
              </a:pPr>
              <a:t>35</a:t>
            </a:fld>
            <a:endParaRPr lang="es-ES"/>
          </a:p>
        </p:txBody>
      </p:sp>
    </p:spTree>
    <p:extLst>
      <p:ext uri="{BB962C8B-B14F-4D97-AF65-F5344CB8AC3E}">
        <p14:creationId xmlns:p14="http://schemas.microsoft.com/office/powerpoint/2010/main" val="1967578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27200" y="1272011"/>
            <a:ext cx="9952610" cy="2705947"/>
          </a:xfrm>
        </p:spPr>
        <p:txBody>
          <a:bodyPr anchor="b"/>
          <a:lstStyle>
            <a:lvl1pPr algn="ctr">
              <a:defRPr sz="6800" b="0">
                <a:solidFill>
                  <a:srgbClr val="C00000"/>
                </a:solidFill>
                <a:effectLst/>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727200" y="4082310"/>
            <a:ext cx="9952610" cy="1876530"/>
          </a:xfrm>
        </p:spPr>
        <p:txBody>
          <a:bodyPr/>
          <a:lstStyle>
            <a:lvl1pPr marL="0" indent="0" algn="ctr">
              <a:buNone/>
              <a:defRPr sz="2720" b="0">
                <a:solidFill>
                  <a:schemeClr val="tx1">
                    <a:lumMod val="65000"/>
                    <a:lumOff val="35000"/>
                  </a:schemeClr>
                </a:solidFill>
                <a:effectLst/>
              </a:defRPr>
            </a:lvl1pPr>
            <a:lvl2pPr marL="518145" indent="0" algn="ctr">
              <a:buNone/>
              <a:defRPr sz="2267"/>
            </a:lvl2pPr>
            <a:lvl3pPr marL="1036290" indent="0" algn="ctr">
              <a:buNone/>
              <a:defRPr sz="2040"/>
            </a:lvl3pPr>
            <a:lvl4pPr marL="1554434" indent="0" algn="ctr">
              <a:buNone/>
              <a:defRPr sz="1813"/>
            </a:lvl4pPr>
            <a:lvl5pPr marL="2072579" indent="0" algn="ctr">
              <a:buNone/>
              <a:defRPr sz="1813"/>
            </a:lvl5pPr>
            <a:lvl6pPr marL="2590724" indent="0" algn="ctr">
              <a:buNone/>
              <a:defRPr sz="1813"/>
            </a:lvl6pPr>
            <a:lvl7pPr marL="3108869" indent="0" algn="ctr">
              <a:buNone/>
              <a:defRPr sz="1813"/>
            </a:lvl7pPr>
            <a:lvl8pPr marL="3627013" indent="0" algn="ctr">
              <a:buNone/>
              <a:defRPr sz="1813"/>
            </a:lvl8pPr>
            <a:lvl9pPr marL="4145158" indent="0" algn="ctr">
              <a:buNone/>
              <a:defRPr sz="1813"/>
            </a:lvl9pPr>
          </a:lstStyle>
          <a:p>
            <a:r>
              <a:rPr lang="es-ES"/>
              <a:t>Haga clic para editar el estilo de subtítulo del patrón</a:t>
            </a:r>
            <a:endParaRPr lang="en-US"/>
          </a:p>
        </p:txBody>
      </p:sp>
    </p:spTree>
    <p:extLst>
      <p:ext uri="{BB962C8B-B14F-4D97-AF65-F5344CB8AC3E}">
        <p14:creationId xmlns:p14="http://schemas.microsoft.com/office/powerpoint/2010/main" val="123827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4800" b="0">
                <a:effectLst/>
              </a:defRPr>
            </a:lvl1pPr>
          </a:lstStyle>
          <a:p>
            <a:r>
              <a:rPr lang="es-ES"/>
              <a:t>Haga clic para modificar el estilo de título del patrón</a:t>
            </a:r>
            <a:endParaRPr lang="en-US"/>
          </a:p>
        </p:txBody>
      </p:sp>
      <p:sp>
        <p:nvSpPr>
          <p:cNvPr id="3" name="Content Placeholder 2"/>
          <p:cNvSpPr>
            <a:spLocks noGrp="1"/>
          </p:cNvSpPr>
          <p:nvPr>
            <p:ph idx="1" hasCustomPrompt="1"/>
          </p:nvPr>
        </p:nvSpPr>
        <p:spPr/>
        <p:txBody>
          <a:bodyPr/>
          <a:lstStyle>
            <a:lvl1pPr>
              <a:defRPr sz="2800"/>
            </a:lvl1pPr>
            <a:lvl2pPr>
              <a:defRPr sz="2400"/>
            </a:lvl2pPr>
            <a:lvl3pPr>
              <a:defRPr sz="2000"/>
            </a:lvl3pPr>
            <a:lvl4pPr>
              <a:defRPr sz="2000"/>
            </a:lvl4pPr>
            <a:lvl5pPr>
              <a:defRPr sz="2000"/>
            </a:lvl5pPr>
          </a:lstStyle>
          <a:p>
            <a:pPr lvl="0"/>
            <a:r>
              <a:rPr lang="es-ES"/>
              <a:t>Editar el estilo de texto del patrón</a:t>
            </a:r>
          </a:p>
          <a:p>
            <a:pPr lvl="1"/>
            <a:r>
              <a:rPr lang="es-ES"/>
              <a:t>Segundo nivel</a:t>
            </a:r>
          </a:p>
          <a:p>
            <a:pPr lvl="2"/>
            <a:r>
              <a:rPr lang="es-ES"/>
              <a:t>Tercer nivel</a:t>
            </a:r>
          </a:p>
        </p:txBody>
      </p:sp>
    </p:spTree>
    <p:extLst>
      <p:ext uri="{BB962C8B-B14F-4D97-AF65-F5344CB8AC3E}">
        <p14:creationId xmlns:p14="http://schemas.microsoft.com/office/powerpoint/2010/main" val="879873859"/>
      </p:ext>
    </p:extLst>
  </p:cSld>
  <p:clrMapOvr>
    <a:masterClrMapping/>
  </p:clrMapOvr>
  <p:extLst>
    <p:ext uri="{DCECCB84-F9BA-43D5-87BE-67443E8EF086}">
      <p15:sldGuideLst xmlns:p15="http://schemas.microsoft.com/office/powerpoint/2012/main">
        <p15:guide id="1" orient="horz" pos="2448" userDrawn="1">
          <p15:clr>
            <a:srgbClr val="FBAE40"/>
          </p15:clr>
        </p15:guide>
        <p15:guide id="2" pos="43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42763" y="1937704"/>
            <a:ext cx="10916157" cy="3233102"/>
          </a:xfrm>
        </p:spPr>
        <p:txBody>
          <a:bodyPr anchor="b"/>
          <a:lstStyle>
            <a:lvl1pPr>
              <a:defRPr sz="6800"/>
            </a:lvl1pPr>
          </a:lstStyle>
          <a:p>
            <a:r>
              <a:rPr lang="es-ES"/>
              <a:t>Haga clic para modificar el estilo de título del patrón</a:t>
            </a:r>
            <a:endParaRPr lang="en-US"/>
          </a:p>
        </p:txBody>
      </p:sp>
    </p:spTree>
    <p:extLst>
      <p:ext uri="{BB962C8B-B14F-4D97-AF65-F5344CB8AC3E}">
        <p14:creationId xmlns:p14="http://schemas.microsoft.com/office/powerpoint/2010/main" val="108313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hasCustomPrompt="1"/>
          </p:nvPr>
        </p:nvSpPr>
        <p:spPr>
          <a:xfrm>
            <a:off x="497474" y="1545996"/>
            <a:ext cx="5872480" cy="5454562"/>
          </a:xfrm>
        </p:spPr>
        <p:txBody>
          <a:bodyPr/>
          <a:lstStyle/>
          <a:p>
            <a:pPr lvl="0"/>
            <a:r>
              <a:rPr lang="es-ES"/>
              <a:t>Editar el estilo de texto del patrón</a:t>
            </a:r>
          </a:p>
          <a:p>
            <a:pPr lvl="1"/>
            <a:r>
              <a:rPr lang="es-ES"/>
              <a:t>Segundo nivel</a:t>
            </a:r>
          </a:p>
          <a:p>
            <a:pPr lvl="2"/>
            <a:r>
              <a:rPr lang="es-ES"/>
              <a:t>Tercer nivel</a:t>
            </a:r>
          </a:p>
        </p:txBody>
      </p:sp>
      <p:sp>
        <p:nvSpPr>
          <p:cNvPr id="4" name="Content Placeholder 3"/>
          <p:cNvSpPr>
            <a:spLocks noGrp="1"/>
          </p:cNvSpPr>
          <p:nvPr>
            <p:ph sz="half" idx="2" hasCustomPrompt="1"/>
          </p:nvPr>
        </p:nvSpPr>
        <p:spPr>
          <a:xfrm>
            <a:off x="6532775" y="1545996"/>
            <a:ext cx="5373279" cy="5454562"/>
          </a:xfrm>
        </p:spPr>
        <p:txBody>
          <a:bodyPr/>
          <a:lstStyle/>
          <a:p>
            <a:pPr lvl="0"/>
            <a:r>
              <a:rPr lang="es-ES"/>
              <a:t>Editar el estilo de texto del patrón</a:t>
            </a:r>
          </a:p>
          <a:p>
            <a:pPr lvl="1"/>
            <a:r>
              <a:rPr lang="es-ES"/>
              <a:t>Segundo nivel</a:t>
            </a:r>
          </a:p>
          <a:p>
            <a:pPr lvl="2"/>
            <a:r>
              <a:rPr lang="es-ES"/>
              <a:t>Tercer nivel</a:t>
            </a:r>
          </a:p>
        </p:txBody>
      </p:sp>
    </p:spTree>
    <p:extLst>
      <p:ext uri="{BB962C8B-B14F-4D97-AF65-F5344CB8AC3E}">
        <p14:creationId xmlns:p14="http://schemas.microsoft.com/office/powerpoint/2010/main" val="205843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78276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584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8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7473" y="509047"/>
            <a:ext cx="11408581" cy="782425"/>
          </a:xfrm>
          <a:prstGeom prst="rect">
            <a:avLst/>
          </a:prstGeom>
        </p:spPr>
        <p:txBody>
          <a:bodyPr vert="horz" lIns="91440" tIns="45720" rIns="91440" bIns="45720" rtlCol="0" anchor="ctr">
            <a:no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97473" y="1489435"/>
            <a:ext cx="11408581" cy="551112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p:txBody>
      </p:sp>
      <p:sp>
        <p:nvSpPr>
          <p:cNvPr id="7" name="TextBox 6">
            <a:extLst>
              <a:ext uri="{FF2B5EF4-FFF2-40B4-BE49-F238E27FC236}">
                <a16:creationId xmlns:a16="http://schemas.microsoft.com/office/drawing/2014/main" id="{7A3DB49F-2D82-43A9-89C3-9844E6968061}"/>
              </a:ext>
            </a:extLst>
          </p:cNvPr>
          <p:cNvSpPr txBox="1"/>
          <p:nvPr userDrawn="1"/>
        </p:nvSpPr>
        <p:spPr>
          <a:xfrm>
            <a:off x="5820004" y="7310488"/>
            <a:ext cx="2177592" cy="261610"/>
          </a:xfrm>
          <a:prstGeom prst="rect">
            <a:avLst/>
          </a:prstGeom>
          <a:noFill/>
        </p:spPr>
        <p:txBody>
          <a:bodyPr wrap="square" rtlCol="0">
            <a:spAutoFit/>
          </a:bodyPr>
          <a:lstStyle/>
          <a:p>
            <a:pPr algn="ctr"/>
            <a:r>
              <a:rPr lang="es-CO" sz="1050" dirty="0">
                <a:solidFill>
                  <a:schemeClr val="bg1">
                    <a:lumMod val="65000"/>
                  </a:schemeClr>
                </a:solidFill>
                <a:latin typeface="Arial" panose="020B0604020202020204" pitchFamily="34" charset="0"/>
                <a:cs typeface="Arial" panose="020B0604020202020204" pitchFamily="34" charset="0"/>
              </a:rPr>
              <a:t>Facultad de </a:t>
            </a:r>
            <a:r>
              <a:rPr lang="es-CO" sz="1050" dirty="0" err="1">
                <a:solidFill>
                  <a:schemeClr val="bg1">
                    <a:lumMod val="65000"/>
                  </a:schemeClr>
                </a:solidFill>
                <a:latin typeface="Arial" panose="020B0604020202020204" pitchFamily="34" charset="0"/>
                <a:cs typeface="Arial" panose="020B0604020202020204" pitchFamily="34" charset="0"/>
              </a:rPr>
              <a:t>Ing</a:t>
            </a:r>
            <a:r>
              <a:rPr lang="es-CO" sz="1050" dirty="0">
                <a:solidFill>
                  <a:schemeClr val="bg1">
                    <a:lumMod val="65000"/>
                  </a:schemeClr>
                </a:solidFill>
                <a:latin typeface="Arial" panose="020B0604020202020204" pitchFamily="34" charset="0"/>
                <a:cs typeface="Arial" panose="020B0604020202020204" pitchFamily="34" charset="0"/>
              </a:rPr>
              <a:t> en Tic</a:t>
            </a:r>
          </a:p>
        </p:txBody>
      </p:sp>
    </p:spTree>
    <p:extLst>
      <p:ext uri="{BB962C8B-B14F-4D97-AF65-F5344CB8AC3E}">
        <p14:creationId xmlns:p14="http://schemas.microsoft.com/office/powerpoint/2010/main" val="15762737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Lst>
  <p:hf sldNum="0" hdr="0" ftr="0" dt="0"/>
  <p:txStyles>
    <p:titleStyle>
      <a:lvl1pPr algn="l" defTabSz="1036290" rtl="0" eaLnBrk="1" latinLnBrk="0" hangingPunct="1">
        <a:lnSpc>
          <a:spcPct val="90000"/>
        </a:lnSpc>
        <a:spcBef>
          <a:spcPct val="0"/>
        </a:spcBef>
        <a:buNone/>
        <a:defRPr sz="4800" b="0" kern="1200">
          <a:solidFill>
            <a:srgbClr val="C00000"/>
          </a:solidFill>
          <a:effectLst/>
          <a:latin typeface="+mj-lt"/>
          <a:ea typeface="+mj-ea"/>
          <a:cs typeface="+mj-cs"/>
        </a:defRPr>
      </a:lvl1pPr>
    </p:titleStyle>
    <p:bodyStyle>
      <a:lvl1pPr marL="259072" indent="-259072" algn="l" defTabSz="1036290" rtl="0" eaLnBrk="1" latinLnBrk="0" hangingPunct="1">
        <a:lnSpc>
          <a:spcPct val="90000"/>
        </a:lnSpc>
        <a:spcBef>
          <a:spcPts val="1133"/>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65000"/>
              <a:lumOff val="35000"/>
            </a:schemeClr>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lumMod val="65000"/>
              <a:lumOff val="35000"/>
            </a:schemeClr>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90" rtl="0" eaLnBrk="1" latinLnBrk="0" hangingPunct="1">
        <a:defRPr sz="2040" kern="1200">
          <a:solidFill>
            <a:schemeClr val="tx1"/>
          </a:solidFill>
          <a:latin typeface="+mn-lt"/>
          <a:ea typeface="+mn-ea"/>
          <a:cs typeface="+mn-cs"/>
        </a:defRPr>
      </a:lvl1pPr>
      <a:lvl2pPr marL="518145" algn="l" defTabSz="1036290" rtl="0" eaLnBrk="1" latinLnBrk="0" hangingPunct="1">
        <a:defRPr sz="2040" kern="1200">
          <a:solidFill>
            <a:schemeClr val="tx1"/>
          </a:solidFill>
          <a:latin typeface="+mn-lt"/>
          <a:ea typeface="+mn-ea"/>
          <a:cs typeface="+mn-cs"/>
        </a:defRPr>
      </a:lvl2pPr>
      <a:lvl3pPr marL="1036290" algn="l" defTabSz="1036290" rtl="0" eaLnBrk="1" latinLnBrk="0" hangingPunct="1">
        <a:defRPr sz="2040" kern="1200">
          <a:solidFill>
            <a:schemeClr val="tx1"/>
          </a:solidFill>
          <a:latin typeface="+mn-lt"/>
          <a:ea typeface="+mn-ea"/>
          <a:cs typeface="+mn-cs"/>
        </a:defRPr>
      </a:lvl3pPr>
      <a:lvl4pPr marL="1554434" algn="l" defTabSz="1036290" rtl="0" eaLnBrk="1" latinLnBrk="0" hangingPunct="1">
        <a:defRPr sz="2040" kern="1200">
          <a:solidFill>
            <a:schemeClr val="tx1"/>
          </a:solidFill>
          <a:latin typeface="+mn-lt"/>
          <a:ea typeface="+mn-ea"/>
          <a:cs typeface="+mn-cs"/>
        </a:defRPr>
      </a:lvl4pPr>
      <a:lvl5pPr marL="2072579" algn="l" defTabSz="1036290" rtl="0" eaLnBrk="1" latinLnBrk="0" hangingPunct="1">
        <a:defRPr sz="2040" kern="1200">
          <a:solidFill>
            <a:schemeClr val="tx1"/>
          </a:solidFill>
          <a:latin typeface="+mn-lt"/>
          <a:ea typeface="+mn-ea"/>
          <a:cs typeface="+mn-cs"/>
        </a:defRPr>
      </a:lvl5pPr>
      <a:lvl6pPr marL="2590724" algn="l" defTabSz="1036290" rtl="0" eaLnBrk="1" latinLnBrk="0" hangingPunct="1">
        <a:defRPr sz="2040" kern="1200">
          <a:solidFill>
            <a:schemeClr val="tx1"/>
          </a:solidFill>
          <a:latin typeface="+mn-lt"/>
          <a:ea typeface="+mn-ea"/>
          <a:cs typeface="+mn-cs"/>
        </a:defRPr>
      </a:lvl6pPr>
      <a:lvl7pPr marL="3108869" algn="l" defTabSz="1036290" rtl="0" eaLnBrk="1" latinLnBrk="0" hangingPunct="1">
        <a:defRPr sz="2040" kern="1200">
          <a:solidFill>
            <a:schemeClr val="tx1"/>
          </a:solidFill>
          <a:latin typeface="+mn-lt"/>
          <a:ea typeface="+mn-ea"/>
          <a:cs typeface="+mn-cs"/>
        </a:defRPr>
      </a:lvl7pPr>
      <a:lvl8pPr marL="3627013" algn="l" defTabSz="1036290" rtl="0" eaLnBrk="1" latinLnBrk="0" hangingPunct="1">
        <a:defRPr sz="2040" kern="1200">
          <a:solidFill>
            <a:schemeClr val="tx1"/>
          </a:solidFill>
          <a:latin typeface="+mn-lt"/>
          <a:ea typeface="+mn-ea"/>
          <a:cs typeface="+mn-cs"/>
        </a:defRPr>
      </a:lvl8pPr>
      <a:lvl9pPr marL="4145158" algn="l" defTabSz="1036290" rtl="0" eaLnBrk="1" latinLnBrk="0" hangingPunct="1">
        <a:defRPr sz="20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48" userDrawn="1">
          <p15:clr>
            <a:srgbClr val="F26B43"/>
          </p15:clr>
        </p15:guide>
        <p15:guide id="2" pos="43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lostipos.com/de/organigramas.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1.jpeg"/><Relationship Id="rId7" Type="http://schemas.openxmlformats.org/officeDocument/2006/relationships/diagramColors" Target="../diagrams/colors8.xml"/><Relationship Id="rId2" Type="http://schemas.openxmlformats.org/officeDocument/2006/relationships/hyperlink" Target="https://businessbse.files.wordpress.com/2010/12/4-2-3-1.jpg" TargetMode="Externa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hyperlink" Target="https://businessbse.files.wordpress.com/2010/12/4-2-3-2.jpg" TargetMode="Externa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businessbse.files.wordpress.com/2010/12/4-2-3-3.jp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3124200" y="2685077"/>
            <a:ext cx="8372475" cy="2402245"/>
          </a:xfrm>
        </p:spPr>
        <p:txBody>
          <a:bodyPr anchor="ctr">
            <a:normAutofit/>
          </a:bodyPr>
          <a:lstStyle/>
          <a:p>
            <a:pPr>
              <a:lnSpc>
                <a:spcPct val="100000"/>
              </a:lnSpc>
            </a:pPr>
            <a:r>
              <a:rPr lang="es-MX" sz="3600" b="1">
                <a:solidFill>
                  <a:schemeClr val="tx1"/>
                </a:solidFill>
              </a:rPr>
              <a:t>TI en las Organizaciones</a:t>
            </a:r>
            <a:endParaRPr lang="es-CO" sz="3600" b="1">
              <a:solidFill>
                <a:schemeClr val="tx1"/>
              </a:solidFill>
              <a:effectLst/>
            </a:endParaRPr>
          </a:p>
        </p:txBody>
      </p:sp>
      <p:sp>
        <p:nvSpPr>
          <p:cNvPr id="5" name="Subtítulo 4"/>
          <p:cNvSpPr>
            <a:spLocks noGrp="1"/>
          </p:cNvSpPr>
          <p:nvPr>
            <p:ph type="subTitle" idx="1"/>
          </p:nvPr>
        </p:nvSpPr>
        <p:spPr>
          <a:xfrm>
            <a:off x="4203239" y="5539936"/>
            <a:ext cx="6214393" cy="984885"/>
          </a:xfrm>
        </p:spPr>
        <p:txBody>
          <a:bodyPr wrap="square" anchor="ctr">
            <a:spAutoFit/>
          </a:bodyPr>
          <a:lstStyle/>
          <a:p>
            <a:pPr>
              <a:lnSpc>
                <a:spcPct val="100000"/>
              </a:lnSpc>
              <a:spcBef>
                <a:spcPts val="0"/>
              </a:spcBef>
            </a:pPr>
            <a:r>
              <a:rPr lang="es-CO" sz="1200" b="0" dirty="0">
                <a:effectLst/>
              </a:rPr>
              <a:t>Docente: </a:t>
            </a:r>
          </a:p>
          <a:p>
            <a:pPr>
              <a:lnSpc>
                <a:spcPct val="100000"/>
              </a:lnSpc>
              <a:spcBef>
                <a:spcPts val="0"/>
              </a:spcBef>
            </a:pPr>
            <a:r>
              <a:rPr lang="es-CO" sz="2000" b="0" dirty="0">
                <a:effectLst/>
              </a:rPr>
              <a:t>Gloria Liliana Vélez Saldarriaga</a:t>
            </a:r>
          </a:p>
          <a:p>
            <a:pPr>
              <a:lnSpc>
                <a:spcPct val="100000"/>
              </a:lnSpc>
              <a:spcBef>
                <a:spcPts val="0"/>
              </a:spcBef>
            </a:pPr>
            <a:endParaRPr lang="es-CO" sz="1400" b="0" dirty="0">
              <a:effectLst/>
            </a:endParaRPr>
          </a:p>
          <a:p>
            <a:pPr>
              <a:lnSpc>
                <a:spcPct val="100000"/>
              </a:lnSpc>
              <a:spcBef>
                <a:spcPts val="0"/>
              </a:spcBef>
            </a:pPr>
            <a:r>
              <a:rPr lang="es-CO" sz="1200" b="0" dirty="0">
                <a:effectLst/>
              </a:rPr>
              <a:t>2024-20</a:t>
            </a:r>
            <a:endParaRPr lang="es-CO" sz="2000" b="0" dirty="0">
              <a:effectLst/>
            </a:endParaRPr>
          </a:p>
        </p:txBody>
      </p:sp>
      <p:sp>
        <p:nvSpPr>
          <p:cNvPr id="2" name="CuadroTexto 1"/>
          <p:cNvSpPr txBox="1"/>
          <p:nvPr/>
        </p:nvSpPr>
        <p:spPr>
          <a:xfrm>
            <a:off x="10417633" y="6844523"/>
            <a:ext cx="3294114" cy="369332"/>
          </a:xfrm>
          <a:prstGeom prst="rect">
            <a:avLst/>
          </a:prstGeom>
          <a:noFill/>
        </p:spPr>
        <p:txBody>
          <a:bodyPr wrap="square" rtlCol="0">
            <a:spAutoFit/>
          </a:bodyPr>
          <a:lstStyle/>
          <a:p>
            <a:pPr algn="ctr"/>
            <a:r>
              <a:rPr lang="es-CO" dirty="0"/>
              <a:t>Medellin, </a:t>
            </a:r>
            <a:fld id="{3FAF505C-E3D2-4452-9762-EE4E41D65D0D}" type="datetime4">
              <a:rPr lang="es-CO" smtClean="0"/>
              <a:t>24 de julio de 2024</a:t>
            </a:fld>
            <a:endParaRPr lang="es-CO" dirty="0"/>
          </a:p>
        </p:txBody>
      </p:sp>
      <p:sp>
        <p:nvSpPr>
          <p:cNvPr id="3" name="Rectángulo 2">
            <a:extLst>
              <a:ext uri="{FF2B5EF4-FFF2-40B4-BE49-F238E27FC236}">
                <a16:creationId xmlns:a16="http://schemas.microsoft.com/office/drawing/2014/main" id="{D8267F3C-C9E9-4FDE-A4A4-5F7183A22A81}"/>
              </a:ext>
            </a:extLst>
          </p:cNvPr>
          <p:cNvSpPr/>
          <p:nvPr/>
        </p:nvSpPr>
        <p:spPr>
          <a:xfrm>
            <a:off x="3627802" y="1109079"/>
            <a:ext cx="7365268" cy="424732"/>
          </a:xfrm>
          <a:prstGeom prst="rect">
            <a:avLst/>
          </a:prstGeom>
        </p:spPr>
        <p:txBody>
          <a:bodyPr wrap="square">
            <a:spAutoFit/>
          </a:bodyPr>
          <a:lstStyle/>
          <a:p>
            <a:pPr algn="ctr" defTabSz="1036290">
              <a:lnSpc>
                <a:spcPct val="90000"/>
              </a:lnSpc>
              <a:spcBef>
                <a:spcPts val="1133"/>
              </a:spcBef>
            </a:pPr>
            <a:r>
              <a:rPr lang="es-CO" sz="2400">
                <a:highlight>
                  <a:srgbClr val="00FF00"/>
                </a:highlight>
              </a:rPr>
              <a:t>Facultad de Ingeniería en TIC</a:t>
            </a:r>
            <a:endParaRPr lang="es-CO" sz="2600">
              <a:highlight>
                <a:srgbClr val="00FF00"/>
              </a:highlight>
            </a:endParaRPr>
          </a:p>
        </p:txBody>
      </p:sp>
    </p:spTree>
    <p:extLst>
      <p:ext uri="{BB962C8B-B14F-4D97-AF65-F5344CB8AC3E}">
        <p14:creationId xmlns:p14="http://schemas.microsoft.com/office/powerpoint/2010/main" val="422904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Conceptos preliminares (II)</a:t>
            </a:r>
            <a:endParaRPr lang="es-CO" sz="4533" b="1" i="1"/>
          </a:p>
        </p:txBody>
      </p:sp>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10</a:t>
            </a:fld>
            <a:endParaRPr lang="es-ES"/>
          </a:p>
        </p:txBody>
      </p:sp>
      <p:sp>
        <p:nvSpPr>
          <p:cNvPr id="14" name="13 CuadroTexto"/>
          <p:cNvSpPr txBox="1"/>
          <p:nvPr/>
        </p:nvSpPr>
        <p:spPr>
          <a:xfrm>
            <a:off x="2374868" y="1943086"/>
            <a:ext cx="9229790" cy="4173450"/>
          </a:xfrm>
          <a:prstGeom prst="rect">
            <a:avLst/>
          </a:prstGeom>
          <a:solidFill>
            <a:schemeClr val="accent1"/>
          </a:solidFill>
          <a:ln w="12700">
            <a:solidFill>
              <a:schemeClr val="tx1"/>
            </a:solidFill>
          </a:ln>
        </p:spPr>
        <p:txBody>
          <a:bodyPr wrap="square" rtlCol="0">
            <a:spAutoFit/>
          </a:bodyPr>
          <a:lstStyle/>
          <a:p>
            <a:pPr algn="just"/>
            <a:r>
              <a:rPr lang="es-CO" sz="2040" b="1"/>
              <a:t>Departamentalización</a:t>
            </a:r>
            <a:r>
              <a:rPr lang="es-CO" sz="2040"/>
              <a:t>: </a:t>
            </a:r>
          </a:p>
          <a:p>
            <a:pPr algn="just"/>
            <a:endParaRPr lang="es-CO" sz="2040"/>
          </a:p>
          <a:p>
            <a:pPr algn="just"/>
            <a:r>
              <a:rPr lang="es-CO" sz="2040"/>
              <a:t>División y agrupamiento de las funciones y actividades en unidades específicas, con base en su similitud.</a:t>
            </a:r>
          </a:p>
          <a:p>
            <a:pPr algn="just"/>
            <a:endParaRPr lang="es-CO" sz="2040"/>
          </a:p>
          <a:p>
            <a:pPr algn="just"/>
            <a:r>
              <a:rPr lang="es-CO" sz="2040"/>
              <a:t>Tipos de departamentalización:</a:t>
            </a:r>
          </a:p>
          <a:p>
            <a:pPr algn="just"/>
            <a:endParaRPr lang="es-CO" sz="2040"/>
          </a:p>
          <a:p>
            <a:pPr algn="just">
              <a:buFont typeface="Arial" pitchFamily="34" charset="0"/>
              <a:buChar char="•"/>
            </a:pPr>
            <a:r>
              <a:rPr lang="es-CO" sz="2040"/>
              <a:t> Por funciones (mercadeo, producción, finanzas, …)</a:t>
            </a:r>
          </a:p>
          <a:p>
            <a:pPr algn="just">
              <a:buFont typeface="Arial" pitchFamily="34" charset="0"/>
              <a:buChar char="•"/>
            </a:pPr>
            <a:r>
              <a:rPr lang="es-CO" sz="2040"/>
              <a:t> Por producto (electrodomésticos, textiles, vehículos, …)</a:t>
            </a:r>
          </a:p>
          <a:p>
            <a:pPr algn="just">
              <a:buFont typeface="Arial" pitchFamily="34" charset="0"/>
              <a:buChar char="•"/>
            </a:pPr>
            <a:r>
              <a:rPr lang="es-CO" sz="2040"/>
              <a:t> Geográfica (costa atlántica, costa pacífica, zona cafetera, …)</a:t>
            </a:r>
          </a:p>
          <a:p>
            <a:pPr algn="just">
              <a:buFont typeface="Arial" pitchFamily="34" charset="0"/>
              <a:buChar char="•"/>
            </a:pPr>
            <a:r>
              <a:rPr lang="es-CO" sz="2040"/>
              <a:t> Por tipos de cliente (damas, caballeros, niños, …) </a:t>
            </a:r>
          </a:p>
          <a:p>
            <a:pPr algn="just">
              <a:buFont typeface="Arial" pitchFamily="34" charset="0"/>
              <a:buChar char="•"/>
            </a:pPr>
            <a:r>
              <a:rPr lang="es-CO" sz="2040"/>
              <a:t> Por proceso o equipo (fundición, ensamble, soldadura, …)</a:t>
            </a:r>
          </a:p>
          <a:p>
            <a:pPr algn="just">
              <a:buFont typeface="Arial" pitchFamily="34" charset="0"/>
              <a:buChar char="•"/>
            </a:pPr>
            <a:r>
              <a:rPr lang="es-CO" sz="2040"/>
              <a:t> Por secuencia (clientes A-C, clientes D-G,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Conceptos preliminares (III)</a:t>
            </a:r>
            <a:endParaRPr lang="es-CO" sz="4533" b="1" i="1"/>
          </a:p>
        </p:txBody>
      </p:sp>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11</a:t>
            </a:fld>
            <a:endParaRPr lang="es-ES"/>
          </a:p>
        </p:txBody>
      </p:sp>
      <p:sp>
        <p:nvSpPr>
          <p:cNvPr id="14" name="13 CuadroTexto"/>
          <p:cNvSpPr txBox="1"/>
          <p:nvPr/>
        </p:nvSpPr>
        <p:spPr>
          <a:xfrm>
            <a:off x="2374868" y="1943086"/>
            <a:ext cx="9229790" cy="4173450"/>
          </a:xfrm>
          <a:prstGeom prst="rect">
            <a:avLst/>
          </a:prstGeom>
          <a:solidFill>
            <a:schemeClr val="accent1"/>
          </a:solidFill>
          <a:ln w="12700">
            <a:solidFill>
              <a:schemeClr val="tx1"/>
            </a:solidFill>
          </a:ln>
        </p:spPr>
        <p:txBody>
          <a:bodyPr wrap="square" rtlCol="0">
            <a:spAutoFit/>
          </a:bodyPr>
          <a:lstStyle/>
          <a:p>
            <a:pPr algn="just"/>
            <a:r>
              <a:rPr lang="es-CO" sz="2040" b="1"/>
              <a:t>Organigramas</a:t>
            </a:r>
            <a:r>
              <a:rPr lang="es-CO" sz="2040"/>
              <a:t>: </a:t>
            </a:r>
          </a:p>
          <a:p>
            <a:pPr algn="just"/>
            <a:endParaRPr lang="es-CO" sz="2040"/>
          </a:p>
          <a:p>
            <a:pPr algn="just"/>
            <a:r>
              <a:rPr lang="es-CO" sz="2040"/>
              <a:t>Son representaciones gráficas de la estructura formal de una organización, que muestran las interrelaciones, las funciones, los niveles, las jerarquías y la autoridad existentes dentro de ella.</a:t>
            </a:r>
          </a:p>
          <a:p>
            <a:pPr algn="just"/>
            <a:endParaRPr lang="es-CO" sz="2040"/>
          </a:p>
          <a:p>
            <a:pPr algn="just"/>
            <a:r>
              <a:rPr lang="es-CO" sz="2040"/>
              <a:t>Formas de Representación:</a:t>
            </a:r>
          </a:p>
          <a:p>
            <a:pPr algn="just"/>
            <a:endParaRPr lang="es-CO" sz="2040"/>
          </a:p>
          <a:p>
            <a:pPr algn="just">
              <a:buFont typeface="Arial" pitchFamily="34" charset="0"/>
              <a:buChar char="•"/>
            </a:pPr>
            <a:r>
              <a:rPr lang="es-CO" sz="2040"/>
              <a:t> Organigrama Vertical</a:t>
            </a:r>
          </a:p>
          <a:p>
            <a:pPr algn="just">
              <a:buFont typeface="Arial" pitchFamily="34" charset="0"/>
              <a:buChar char="•"/>
            </a:pPr>
            <a:r>
              <a:rPr lang="es-CO" sz="2040"/>
              <a:t> Organigrama Horizontal</a:t>
            </a:r>
          </a:p>
          <a:p>
            <a:pPr algn="just">
              <a:buFont typeface="Arial" pitchFamily="34" charset="0"/>
              <a:buChar char="•"/>
            </a:pPr>
            <a:r>
              <a:rPr lang="es-CO" sz="2040"/>
              <a:t> Organigrama Mixto</a:t>
            </a:r>
          </a:p>
          <a:p>
            <a:pPr algn="just">
              <a:buFont typeface="Arial" pitchFamily="34" charset="0"/>
              <a:buChar char="•"/>
            </a:pPr>
            <a:r>
              <a:rPr lang="es-CO" sz="2040"/>
              <a:t> Organigrama Circular</a:t>
            </a:r>
          </a:p>
          <a:p>
            <a:pPr algn="just">
              <a:buFont typeface="Arial" pitchFamily="34" charset="0"/>
              <a:buChar char="•"/>
            </a:pPr>
            <a:r>
              <a:rPr lang="es-CO" sz="2040"/>
              <a:t> Organigrama Escalar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80" b="1"/>
              <a:t>Conceptos preliminares (IV)</a:t>
            </a:r>
            <a:endParaRPr lang="es-ES_tradnl"/>
          </a:p>
        </p:txBody>
      </p:sp>
      <p:sp>
        <p:nvSpPr>
          <p:cNvPr id="3" name="Marcador de contenido 2"/>
          <p:cNvSpPr>
            <a:spLocks noGrp="1"/>
          </p:cNvSpPr>
          <p:nvPr>
            <p:ph idx="1"/>
          </p:nvPr>
        </p:nvSpPr>
        <p:spPr/>
        <p:txBody>
          <a:bodyPr/>
          <a:lstStyle/>
          <a:p>
            <a:r>
              <a:rPr lang="es-ES_tradnl"/>
              <a:t>Los organigramas empresariales se pueden dividir de acuerdo a varios criterios:</a:t>
            </a:r>
          </a:p>
          <a:p>
            <a:pPr marL="906753" lvl="1" indent="-518145">
              <a:buFont typeface="+mj-lt"/>
              <a:buAutoNum type="arabicPeriod"/>
            </a:pPr>
            <a:r>
              <a:rPr lang="es-ES_tradnl"/>
              <a:t>Según su Finalidad</a:t>
            </a:r>
          </a:p>
          <a:p>
            <a:pPr marL="906753" lvl="1" indent="-518145">
              <a:buFont typeface="+mj-lt"/>
              <a:buAutoNum type="arabicPeriod"/>
            </a:pPr>
            <a:r>
              <a:rPr lang="es-ES_tradnl" err="1"/>
              <a:t>Seg</a:t>
            </a:r>
            <a:r>
              <a:rPr lang="es-ES" err="1"/>
              <a:t>ún</a:t>
            </a:r>
            <a:r>
              <a:rPr lang="es-ES"/>
              <a:t> su </a:t>
            </a:r>
            <a:r>
              <a:rPr lang="es-ES" err="1"/>
              <a:t>Natulareza</a:t>
            </a:r>
            <a:endParaRPr lang="es-ES"/>
          </a:p>
          <a:p>
            <a:pPr marL="906753" lvl="1" indent="-518145">
              <a:buFont typeface="+mj-lt"/>
              <a:buAutoNum type="arabicPeriod"/>
            </a:pPr>
            <a:r>
              <a:rPr lang="es-ES"/>
              <a:t>Según su Contenido</a:t>
            </a:r>
          </a:p>
          <a:p>
            <a:pPr marL="906753" lvl="1" indent="-518145">
              <a:buFont typeface="+mj-lt"/>
              <a:buAutoNum type="arabicPeriod"/>
            </a:pPr>
            <a:r>
              <a:rPr lang="es-ES"/>
              <a:t>Según su ámbito</a:t>
            </a:r>
          </a:p>
          <a:p>
            <a:pPr marL="906753" lvl="1" indent="-518145">
              <a:buFont typeface="+mj-lt"/>
              <a:buAutoNum type="arabicPeriod"/>
            </a:pPr>
            <a:r>
              <a:rPr lang="es-ES_tradnl" err="1"/>
              <a:t>Seg</a:t>
            </a:r>
            <a:r>
              <a:rPr lang="es-ES" err="1"/>
              <a:t>ún</a:t>
            </a:r>
            <a:r>
              <a:rPr lang="es-ES"/>
              <a:t> su Disposición Gráfica</a:t>
            </a:r>
            <a:br>
              <a:rPr lang="es-ES_tradnl"/>
            </a:br>
            <a:br>
              <a:rPr lang="es-ES_tradnl"/>
            </a:br>
            <a:br>
              <a:rPr lang="es-ES_tradnl"/>
            </a:br>
            <a:endParaRPr lang="es-ES_tradnl"/>
          </a:p>
        </p:txBody>
      </p:sp>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12</a:t>
            </a:fld>
            <a:endParaRPr lang="es-ES"/>
          </a:p>
        </p:txBody>
      </p:sp>
    </p:spTree>
    <p:extLst>
      <p:ext uri="{BB962C8B-B14F-4D97-AF65-F5344CB8AC3E}">
        <p14:creationId xmlns:p14="http://schemas.microsoft.com/office/powerpoint/2010/main" val="84445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Organigrama – </a:t>
            </a:r>
            <a:r>
              <a:rPr lang="es-ES_tradnl" err="1"/>
              <a:t>Seg</a:t>
            </a:r>
            <a:r>
              <a:rPr lang="es-ES" err="1"/>
              <a:t>ún</a:t>
            </a:r>
            <a:r>
              <a:rPr lang="es-ES"/>
              <a:t> su Finalidad</a:t>
            </a:r>
            <a:endParaRPr lang="es-ES_tradnl"/>
          </a:p>
        </p:txBody>
      </p:sp>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13</a:t>
            </a:fld>
            <a:endParaRPr lang="es-ES"/>
          </a:p>
        </p:txBody>
      </p:sp>
      <p:sp>
        <p:nvSpPr>
          <p:cNvPr id="7" name="Rectángulo 6"/>
          <p:cNvSpPr/>
          <p:nvPr/>
        </p:nvSpPr>
        <p:spPr>
          <a:xfrm>
            <a:off x="2439670" y="2107252"/>
            <a:ext cx="8938260" cy="4627742"/>
          </a:xfrm>
          <a:prstGeom prst="rect">
            <a:avLst/>
          </a:prstGeom>
        </p:spPr>
        <p:txBody>
          <a:bodyPr wrap="square">
            <a:spAutoFit/>
          </a:bodyPr>
          <a:lstStyle/>
          <a:p>
            <a:pPr marL="388609" indent="-388609">
              <a:buFont typeface="+mj-lt"/>
              <a:buAutoNum type="arabicPeriod"/>
            </a:pPr>
            <a:r>
              <a:rPr lang="es-ES_tradnl" sz="2267" b="1">
                <a:solidFill>
                  <a:srgbClr val="666666"/>
                </a:solidFill>
              </a:rPr>
              <a:t>Organigrama Informativo</a:t>
            </a:r>
            <a:r>
              <a:rPr lang="es-ES_tradnl" sz="2267">
                <a:solidFill>
                  <a:srgbClr val="666666"/>
                </a:solidFill>
              </a:rPr>
              <a:t>: es aquel en cual se señala los departamentos que componen la empresa de manera general, sin abundar mucho de los departamentos internos y cargos. </a:t>
            </a:r>
          </a:p>
          <a:p>
            <a:pPr marL="388609" indent="-388609">
              <a:buFont typeface="+mj-lt"/>
              <a:buAutoNum type="arabicPeriod"/>
            </a:pPr>
            <a:r>
              <a:rPr lang="es-ES_tradnl" sz="2267" b="1">
                <a:solidFill>
                  <a:srgbClr val="666666"/>
                </a:solidFill>
              </a:rPr>
              <a:t>Organigrama Formal</a:t>
            </a:r>
            <a:r>
              <a:rPr lang="es-ES_tradnl" sz="2267">
                <a:solidFill>
                  <a:srgbClr val="666666"/>
                </a:solidFill>
              </a:rPr>
              <a:t>: son aquellos que representan un ejemplo del funcionamiento de la empresa de forma planifica, y para su circulación requiere de la firma o aprobación del encargado de la misma. </a:t>
            </a:r>
          </a:p>
          <a:p>
            <a:pPr marL="388609" indent="-388609">
              <a:buFont typeface="+mj-lt"/>
              <a:buAutoNum type="arabicPeriod"/>
            </a:pPr>
            <a:r>
              <a:rPr lang="es-ES_tradnl" sz="2267" b="1">
                <a:solidFill>
                  <a:srgbClr val="666666"/>
                </a:solidFill>
              </a:rPr>
              <a:t>Organigrama Analítico</a:t>
            </a:r>
            <a:r>
              <a:rPr lang="es-ES_tradnl" sz="2267">
                <a:solidFill>
                  <a:srgbClr val="666666"/>
                </a:solidFill>
              </a:rPr>
              <a:t>: es aquel que brinda un panorama general de la empresa. Este incluye de forma detallada los funcionamientos, distribuciones, presupuestos, etc. de la organización. </a:t>
            </a:r>
          </a:p>
          <a:p>
            <a:pPr marL="388609" indent="-388609">
              <a:buFont typeface="+mj-lt"/>
              <a:buAutoNum type="arabicPeriod"/>
            </a:pPr>
            <a:r>
              <a:rPr lang="es-ES_tradnl" sz="2267" b="1">
                <a:solidFill>
                  <a:srgbClr val="666666"/>
                </a:solidFill>
              </a:rPr>
              <a:t>Organigrama Informal</a:t>
            </a:r>
            <a:r>
              <a:rPr lang="es-ES_tradnl" sz="2267">
                <a:solidFill>
                  <a:srgbClr val="666666"/>
                </a:solidFill>
              </a:rPr>
              <a:t>: es aquel organigrama que aún no cuenta con la aprobación para su circulación. </a:t>
            </a:r>
            <a:br>
              <a:rPr lang="es-ES_tradnl" sz="2267"/>
            </a:br>
            <a:br>
              <a:rPr lang="es-ES_tradnl" sz="2267"/>
            </a:br>
            <a:endParaRPr lang="es-ES_tradnl" sz="2267"/>
          </a:p>
        </p:txBody>
      </p:sp>
      <p:sp>
        <p:nvSpPr>
          <p:cNvPr id="8" name="CuadroTexto 7"/>
          <p:cNvSpPr txBox="1"/>
          <p:nvPr/>
        </p:nvSpPr>
        <p:spPr>
          <a:xfrm>
            <a:off x="2439670" y="6824126"/>
            <a:ext cx="4877175" cy="275460"/>
          </a:xfrm>
          <a:prstGeom prst="rect">
            <a:avLst/>
          </a:prstGeom>
          <a:noFill/>
        </p:spPr>
        <p:txBody>
          <a:bodyPr wrap="square" rtlCol="0">
            <a:spAutoFit/>
          </a:bodyPr>
          <a:lstStyle/>
          <a:p>
            <a:r>
              <a:rPr lang="es-ES_tradnl" sz="1190">
                <a:solidFill>
                  <a:srgbClr val="666666"/>
                </a:solidFill>
                <a:latin typeface="Roboto" charset="0"/>
              </a:rPr>
              <a:t>Fuente: </a:t>
            </a:r>
            <a:r>
              <a:rPr lang="es-ES_tradnl" sz="1190">
                <a:solidFill>
                  <a:srgbClr val="1A4167"/>
                </a:solidFill>
                <a:latin typeface="Roboto" charset="0"/>
                <a:hlinkClick r:id="rId2"/>
              </a:rPr>
              <a:t>http://www.lostipos.com/de/organigramas.html</a:t>
            </a:r>
            <a:endParaRPr lang="es-ES_tradnl" sz="1190"/>
          </a:p>
        </p:txBody>
      </p:sp>
    </p:spTree>
    <p:extLst>
      <p:ext uri="{BB962C8B-B14F-4D97-AF65-F5344CB8AC3E}">
        <p14:creationId xmlns:p14="http://schemas.microsoft.com/office/powerpoint/2010/main" val="152177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14</a:t>
            </a:fld>
            <a:endParaRPr lang="es-ES"/>
          </a:p>
        </p:txBody>
      </p:sp>
      <p:sp>
        <p:nvSpPr>
          <p:cNvPr id="7" name="Rectángulo 6"/>
          <p:cNvSpPr/>
          <p:nvPr/>
        </p:nvSpPr>
        <p:spPr>
          <a:xfrm>
            <a:off x="2439671" y="1898435"/>
            <a:ext cx="8309254" cy="1487843"/>
          </a:xfrm>
          <a:prstGeom prst="rect">
            <a:avLst/>
          </a:prstGeom>
        </p:spPr>
        <p:txBody>
          <a:bodyPr wrap="square">
            <a:spAutoFit/>
          </a:bodyPr>
          <a:lstStyle/>
          <a:p>
            <a:pPr marL="388609" indent="-388609">
              <a:buFont typeface="+mj-lt"/>
              <a:buAutoNum type="arabicPeriod"/>
            </a:pPr>
            <a:r>
              <a:rPr lang="es-ES_tradnl" sz="2267" b="1">
                <a:solidFill>
                  <a:srgbClr val="666666"/>
                </a:solidFill>
              </a:rPr>
              <a:t>Organigrama </a:t>
            </a:r>
            <a:r>
              <a:rPr lang="es-ES_tradnl" sz="2267" b="1" err="1">
                <a:solidFill>
                  <a:srgbClr val="666666"/>
                </a:solidFill>
              </a:rPr>
              <a:t>Microadministrativo</a:t>
            </a:r>
            <a:r>
              <a:rPr lang="es-ES_tradnl" sz="2267">
                <a:solidFill>
                  <a:srgbClr val="666666"/>
                </a:solidFill>
              </a:rPr>
              <a:t>: es aquel al que pertenece una organización, y en </a:t>
            </a:r>
            <a:r>
              <a:rPr lang="es-ES" sz="2267">
                <a:solidFill>
                  <a:srgbClr val="666666"/>
                </a:solidFill>
              </a:rPr>
              <a:t>él</a:t>
            </a:r>
            <a:r>
              <a:rPr lang="es-ES_tradnl" sz="2267">
                <a:solidFill>
                  <a:srgbClr val="666666"/>
                </a:solidFill>
              </a:rPr>
              <a:t> se mencionan algunos departamentos que la conforman.</a:t>
            </a:r>
          </a:p>
          <a:p>
            <a:pPr marL="388609" indent="-388609">
              <a:buFont typeface="+mj-lt"/>
              <a:buAutoNum type="arabicPeriod"/>
            </a:pPr>
            <a:endParaRPr lang="es-ES_tradnl" sz="2267">
              <a:solidFill>
                <a:srgbClr val="666666"/>
              </a:solidFill>
            </a:endParaRPr>
          </a:p>
        </p:txBody>
      </p:sp>
      <p:sp>
        <p:nvSpPr>
          <p:cNvPr id="8" name="Título 1"/>
          <p:cNvSpPr>
            <a:spLocks noGrp="1"/>
          </p:cNvSpPr>
          <p:nvPr>
            <p:ph type="title"/>
          </p:nvPr>
        </p:nvSpPr>
        <p:spPr/>
        <p:txBody>
          <a:bodyPr/>
          <a:lstStyle/>
          <a:p>
            <a:r>
              <a:rPr lang="es-ES_tradnl"/>
              <a:t>Organigrama – </a:t>
            </a:r>
            <a:r>
              <a:rPr lang="es-ES_tradnl" err="1"/>
              <a:t>Seg</a:t>
            </a:r>
            <a:r>
              <a:rPr lang="es-ES" err="1"/>
              <a:t>ún</a:t>
            </a:r>
            <a:r>
              <a:rPr lang="es-ES"/>
              <a:t> su Naturaleza</a:t>
            </a:r>
            <a:endParaRPr lang="es-ES_tradnl"/>
          </a:p>
        </p:txBody>
      </p:sp>
      <p:pic>
        <p:nvPicPr>
          <p:cNvPr id="1026" name="Picture 2" descr="Resultado de imagen para Organigrama Microadministrativ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8240" y="3358336"/>
            <a:ext cx="6034405" cy="368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541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15</a:t>
            </a:fld>
            <a:endParaRPr lang="es-ES"/>
          </a:p>
        </p:txBody>
      </p:sp>
      <p:sp>
        <p:nvSpPr>
          <p:cNvPr id="7" name="Rectángulo 6"/>
          <p:cNvSpPr/>
          <p:nvPr/>
        </p:nvSpPr>
        <p:spPr>
          <a:xfrm>
            <a:off x="6500755" y="2335628"/>
            <a:ext cx="4243670" cy="2185598"/>
          </a:xfrm>
          <a:prstGeom prst="rect">
            <a:avLst/>
          </a:prstGeom>
        </p:spPr>
        <p:txBody>
          <a:bodyPr wrap="square">
            <a:spAutoFit/>
          </a:bodyPr>
          <a:lstStyle/>
          <a:p>
            <a:pPr marL="388609" indent="-388609">
              <a:buFont typeface="+mj-lt"/>
              <a:buAutoNum type="arabicPeriod"/>
            </a:pPr>
            <a:r>
              <a:rPr lang="es-ES_tradnl" sz="2267" b="1">
                <a:solidFill>
                  <a:srgbClr val="666666"/>
                </a:solidFill>
              </a:rPr>
              <a:t>Organigrama </a:t>
            </a:r>
            <a:r>
              <a:rPr lang="es-ES_tradnl" sz="2267" b="1" err="1">
                <a:solidFill>
                  <a:srgbClr val="666666"/>
                </a:solidFill>
              </a:rPr>
              <a:t>Macroadministrativo</a:t>
            </a:r>
            <a:r>
              <a:rPr lang="es-ES_tradnl" sz="2267">
                <a:solidFill>
                  <a:srgbClr val="666666"/>
                </a:solidFill>
              </a:rPr>
              <a:t>: es aquel que está compuesto por una o más organizaciones con sus respectivas áreas. </a:t>
            </a:r>
          </a:p>
          <a:p>
            <a:endParaRPr lang="es-ES_tradnl" sz="2267">
              <a:solidFill>
                <a:srgbClr val="666666"/>
              </a:solidFill>
            </a:endParaRPr>
          </a:p>
        </p:txBody>
      </p:sp>
      <p:sp>
        <p:nvSpPr>
          <p:cNvPr id="8" name="Título 1"/>
          <p:cNvSpPr>
            <a:spLocks noGrp="1"/>
          </p:cNvSpPr>
          <p:nvPr>
            <p:ph type="title"/>
          </p:nvPr>
        </p:nvSpPr>
        <p:spPr/>
        <p:txBody>
          <a:bodyPr/>
          <a:lstStyle/>
          <a:p>
            <a:r>
              <a:rPr lang="es-ES_tradnl"/>
              <a:t>Organigrama – </a:t>
            </a:r>
            <a:r>
              <a:rPr lang="es-ES_tradnl" err="1"/>
              <a:t>Seg</a:t>
            </a:r>
            <a:r>
              <a:rPr lang="es-ES" err="1"/>
              <a:t>ún</a:t>
            </a:r>
            <a:r>
              <a:rPr lang="es-ES"/>
              <a:t> su Naturaleza</a:t>
            </a:r>
            <a:endParaRPr lang="es-ES_tradnl"/>
          </a:p>
        </p:txBody>
      </p:sp>
      <p:pic>
        <p:nvPicPr>
          <p:cNvPr id="2052" name="Picture 4" descr="Resultado de imagen para Organigrama Macroadministrativo"/>
          <p:cNvPicPr>
            <a:picLocks noChangeAspect="1" noChangeArrowheads="1"/>
          </p:cNvPicPr>
          <p:nvPr/>
        </p:nvPicPr>
        <p:blipFill rotWithShape="1">
          <a:blip r:embed="rId2">
            <a:extLst>
              <a:ext uri="{28A0092B-C50C-407E-A947-70E740481C1C}">
                <a14:useLocalDpi xmlns:a14="http://schemas.microsoft.com/office/drawing/2010/main" val="0"/>
              </a:ext>
            </a:extLst>
          </a:blip>
          <a:srcRect b="12670"/>
          <a:stretch/>
        </p:blipFill>
        <p:spPr bwMode="auto">
          <a:xfrm>
            <a:off x="2439671" y="1916114"/>
            <a:ext cx="4349195" cy="504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44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16</a:t>
            </a:fld>
            <a:endParaRPr lang="es-ES"/>
          </a:p>
        </p:txBody>
      </p:sp>
      <p:sp>
        <p:nvSpPr>
          <p:cNvPr id="7" name="Rectángulo 6"/>
          <p:cNvSpPr/>
          <p:nvPr/>
        </p:nvSpPr>
        <p:spPr>
          <a:xfrm>
            <a:off x="2583520" y="1850814"/>
            <a:ext cx="8309254" cy="1487843"/>
          </a:xfrm>
          <a:prstGeom prst="rect">
            <a:avLst/>
          </a:prstGeom>
        </p:spPr>
        <p:txBody>
          <a:bodyPr wrap="square">
            <a:spAutoFit/>
          </a:bodyPr>
          <a:lstStyle/>
          <a:p>
            <a:pPr marL="388609" indent="-388609">
              <a:buFont typeface="+mj-lt"/>
              <a:buAutoNum type="arabicPeriod"/>
            </a:pPr>
            <a:r>
              <a:rPr lang="es-ES_tradnl" sz="2267" b="1">
                <a:solidFill>
                  <a:srgbClr val="666666"/>
                </a:solidFill>
              </a:rPr>
              <a:t>Organigrama </a:t>
            </a:r>
            <a:r>
              <a:rPr lang="es-ES_tradnl" sz="2267" b="1" err="1">
                <a:solidFill>
                  <a:srgbClr val="666666"/>
                </a:solidFill>
              </a:rPr>
              <a:t>Mesoadministrativo</a:t>
            </a:r>
            <a:r>
              <a:rPr lang="es-ES_tradnl" sz="2267">
                <a:solidFill>
                  <a:srgbClr val="666666"/>
                </a:solidFill>
              </a:rPr>
              <a:t>: es aquel compuesta por varias organizaciones que se desarrollan en la misma área. </a:t>
            </a:r>
            <a:br>
              <a:rPr lang="es-ES_tradnl" sz="2267"/>
            </a:br>
            <a:br>
              <a:rPr lang="es-ES_tradnl" sz="2267"/>
            </a:br>
            <a:endParaRPr lang="es-ES_tradnl" sz="2267"/>
          </a:p>
        </p:txBody>
      </p:sp>
      <p:sp>
        <p:nvSpPr>
          <p:cNvPr id="8" name="Título 1"/>
          <p:cNvSpPr>
            <a:spLocks noGrp="1"/>
          </p:cNvSpPr>
          <p:nvPr>
            <p:ph type="title"/>
          </p:nvPr>
        </p:nvSpPr>
        <p:spPr/>
        <p:txBody>
          <a:bodyPr/>
          <a:lstStyle/>
          <a:p>
            <a:r>
              <a:rPr lang="es-ES_tradnl"/>
              <a:t>Organigrama – </a:t>
            </a:r>
            <a:r>
              <a:rPr lang="es-ES_tradnl" err="1"/>
              <a:t>Seg</a:t>
            </a:r>
            <a:r>
              <a:rPr lang="es-ES" err="1"/>
              <a:t>ún</a:t>
            </a:r>
            <a:r>
              <a:rPr lang="es-ES"/>
              <a:t> su Naturaleza</a:t>
            </a:r>
            <a:endParaRPr lang="es-ES_tradnl"/>
          </a:p>
        </p:txBody>
      </p:sp>
      <p:pic>
        <p:nvPicPr>
          <p:cNvPr id="3074" name="Picture 2" descr="Resultado de imagen para organigrama mesoadministrativo de bimb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173" y="3314937"/>
            <a:ext cx="6908800" cy="322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59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Organigrama – </a:t>
            </a:r>
            <a:r>
              <a:rPr lang="es-ES_tradnl" err="1"/>
              <a:t>Seg</a:t>
            </a:r>
            <a:r>
              <a:rPr lang="es-ES" err="1"/>
              <a:t>ún</a:t>
            </a:r>
            <a:r>
              <a:rPr lang="es-ES"/>
              <a:t> su Contenido</a:t>
            </a:r>
            <a:endParaRPr lang="es-ES_tradnl"/>
          </a:p>
        </p:txBody>
      </p:sp>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17</a:t>
            </a:fld>
            <a:endParaRPr lang="es-ES"/>
          </a:p>
        </p:txBody>
      </p:sp>
      <p:sp>
        <p:nvSpPr>
          <p:cNvPr id="7" name="Rectángulo 6"/>
          <p:cNvSpPr/>
          <p:nvPr/>
        </p:nvSpPr>
        <p:spPr>
          <a:xfrm>
            <a:off x="2439670" y="2107251"/>
            <a:ext cx="8938260" cy="1034129"/>
          </a:xfrm>
          <a:prstGeom prst="rect">
            <a:avLst/>
          </a:prstGeom>
        </p:spPr>
        <p:txBody>
          <a:bodyPr wrap="square">
            <a:spAutoFit/>
          </a:bodyPr>
          <a:lstStyle/>
          <a:p>
            <a:pPr marL="388609" indent="-388609">
              <a:buFont typeface="+mj-lt"/>
              <a:buAutoNum type="arabicPeriod"/>
            </a:pPr>
            <a:r>
              <a:rPr lang="es-ES_tradnl" sz="2040" b="1">
                <a:solidFill>
                  <a:srgbClr val="666666"/>
                </a:solidFill>
                <a:latin typeface="Roboto" charset="0"/>
              </a:rPr>
              <a:t>Organigrama Integral</a:t>
            </a:r>
            <a:r>
              <a:rPr lang="es-ES_tradnl" sz="2040">
                <a:solidFill>
                  <a:srgbClr val="666666"/>
                </a:solidFill>
                <a:latin typeface="Roboto" charset="0"/>
              </a:rPr>
              <a:t>: es aquel que muestra la todas los departamentos administrativos que componen la empresa, así como también su jerarquía. </a:t>
            </a:r>
            <a:endParaRPr lang="es-ES_tradnl" sz="2040"/>
          </a:p>
        </p:txBody>
      </p:sp>
      <p:pic>
        <p:nvPicPr>
          <p:cNvPr id="4098" name="Picture 2" descr="Resultado de imagen para organigrama integral de una empresa re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993" y="3537938"/>
            <a:ext cx="6045200" cy="3281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88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Organigrama – </a:t>
            </a:r>
            <a:r>
              <a:rPr lang="es-ES_tradnl" err="1"/>
              <a:t>Seg</a:t>
            </a:r>
            <a:r>
              <a:rPr lang="es-ES" err="1"/>
              <a:t>ún</a:t>
            </a:r>
            <a:r>
              <a:rPr lang="es-ES"/>
              <a:t> su Contenido</a:t>
            </a:r>
            <a:endParaRPr lang="es-ES_tradnl"/>
          </a:p>
        </p:txBody>
      </p:sp>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18</a:t>
            </a:fld>
            <a:endParaRPr lang="es-ES"/>
          </a:p>
        </p:txBody>
      </p:sp>
      <p:sp>
        <p:nvSpPr>
          <p:cNvPr id="7" name="Rectángulo 6"/>
          <p:cNvSpPr/>
          <p:nvPr/>
        </p:nvSpPr>
        <p:spPr>
          <a:xfrm>
            <a:off x="8486414" y="2232337"/>
            <a:ext cx="2611490" cy="3545586"/>
          </a:xfrm>
          <a:prstGeom prst="rect">
            <a:avLst/>
          </a:prstGeom>
        </p:spPr>
        <p:txBody>
          <a:bodyPr wrap="square">
            <a:spAutoFit/>
          </a:bodyPr>
          <a:lstStyle/>
          <a:p>
            <a:r>
              <a:rPr lang="es-ES_tradnl" sz="2040" b="1">
                <a:solidFill>
                  <a:srgbClr val="666666"/>
                </a:solidFill>
                <a:latin typeface="Roboto" charset="0"/>
              </a:rPr>
              <a:t>Organigrama Funcional</a:t>
            </a:r>
            <a:r>
              <a:rPr lang="es-ES_tradnl" sz="2040">
                <a:solidFill>
                  <a:srgbClr val="666666"/>
                </a:solidFill>
                <a:latin typeface="Roboto" charset="0"/>
              </a:rPr>
              <a:t>: es aquel que muestra las funciones referentes a cada departamento de la empresa. Es utilizado como material de capacitación a los nuevos empleados. </a:t>
            </a:r>
            <a:endParaRPr lang="es-ES_tradnl" sz="2040"/>
          </a:p>
        </p:txBody>
      </p:sp>
      <p:pic>
        <p:nvPicPr>
          <p:cNvPr id="5122" name="Picture 2" descr="Resultado de imagen para organigrama funcional de una empre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385" y="1916115"/>
            <a:ext cx="5937250" cy="498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266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Organigrama – </a:t>
            </a:r>
            <a:r>
              <a:rPr lang="es-ES_tradnl" err="1"/>
              <a:t>Seg</a:t>
            </a:r>
            <a:r>
              <a:rPr lang="es-ES" err="1"/>
              <a:t>ún</a:t>
            </a:r>
            <a:r>
              <a:rPr lang="es-ES"/>
              <a:t> su Contenido</a:t>
            </a:r>
            <a:endParaRPr lang="es-ES_tradnl"/>
          </a:p>
        </p:txBody>
      </p:sp>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19</a:t>
            </a:fld>
            <a:endParaRPr lang="es-ES"/>
          </a:p>
        </p:txBody>
      </p:sp>
      <p:sp>
        <p:nvSpPr>
          <p:cNvPr id="7" name="Rectángulo 6"/>
          <p:cNvSpPr/>
          <p:nvPr/>
        </p:nvSpPr>
        <p:spPr>
          <a:xfrm>
            <a:off x="9357072" y="1753647"/>
            <a:ext cx="2366663" cy="2289858"/>
          </a:xfrm>
          <a:prstGeom prst="rect">
            <a:avLst/>
          </a:prstGeom>
        </p:spPr>
        <p:txBody>
          <a:bodyPr wrap="square">
            <a:spAutoFit/>
          </a:bodyPr>
          <a:lstStyle/>
          <a:p>
            <a:r>
              <a:rPr lang="es-ES_tradnl" sz="2040" b="1">
                <a:solidFill>
                  <a:srgbClr val="666666"/>
                </a:solidFill>
                <a:latin typeface="Roboto" charset="0"/>
              </a:rPr>
              <a:t>Organigrama de Puestos</a:t>
            </a:r>
            <a:r>
              <a:rPr lang="es-ES_tradnl" sz="2040">
                <a:solidFill>
                  <a:srgbClr val="666666"/>
                </a:solidFill>
                <a:latin typeface="Roboto" charset="0"/>
              </a:rPr>
              <a:t>: es aquel que muestra las plazas disponibles en un departamento determinado.</a:t>
            </a:r>
            <a:endParaRPr lang="es-ES_tradnl" sz="2040"/>
          </a:p>
        </p:txBody>
      </p:sp>
      <p:pic>
        <p:nvPicPr>
          <p:cNvPr id="6146" name="Picture 2" descr="Resultado de imagen para organigrama de puestos de una empre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997" y="1938862"/>
            <a:ext cx="7173671" cy="443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56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2257083" y="377011"/>
            <a:ext cx="9326880" cy="1291802"/>
          </a:xfrm>
        </p:spPr>
        <p:txBody>
          <a:bodyPr/>
          <a:lstStyle/>
          <a:p>
            <a:pPr eaLnBrk="1" hangingPunct="1"/>
            <a:r>
              <a:rPr lang="es-CO" b="1"/>
              <a:t>Agenda</a:t>
            </a:r>
            <a:endParaRPr lang="es-ES" b="1"/>
          </a:p>
        </p:txBody>
      </p:sp>
      <p:graphicFrame>
        <p:nvGraphicFramePr>
          <p:cNvPr id="7" name="6 Marcador de contenido"/>
          <p:cNvGraphicFramePr>
            <a:graphicFrameLocks noGrp="1"/>
          </p:cNvGraphicFramePr>
          <p:nvPr>
            <p:ph idx="1"/>
            <p:extLst>
              <p:ext uri="{D42A27DB-BD31-4B8C-83A1-F6EECF244321}">
                <p14:modId xmlns:p14="http://schemas.microsoft.com/office/powerpoint/2010/main" val="4175997923"/>
              </p:ext>
            </p:extLst>
          </p:nvPr>
        </p:nvGraphicFramePr>
        <p:xfrm>
          <a:off x="1403311" y="2428865"/>
          <a:ext cx="10849051" cy="3976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Marcador de fecha"/>
          <p:cNvSpPr>
            <a:spLocks noGrp="1"/>
          </p:cNvSpPr>
          <p:nvPr>
            <p:ph type="dt" sz="half" idx="10"/>
          </p:nvPr>
        </p:nvSpPr>
        <p:spPr/>
        <p:txBody>
          <a:bodyPr/>
          <a:lstStyle/>
          <a:p>
            <a:pPr>
              <a:defRPr/>
            </a:pPr>
            <a:fld id="{DC08C26D-CB10-4B4E-A509-B510D321A3F5}" type="datetime10">
              <a:rPr lang="es-ES" smtClean="0"/>
              <a:pPr>
                <a:defRPr/>
              </a:pPr>
              <a:t>07:52</a:t>
            </a:fld>
            <a:endParaRPr lang="es-ES"/>
          </a:p>
        </p:txBody>
      </p:sp>
      <p:sp>
        <p:nvSpPr>
          <p:cNvPr id="5"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4098" name="5 Marcador de número de diapositiva"/>
          <p:cNvSpPr>
            <a:spLocks noGrp="1"/>
          </p:cNvSpPr>
          <p:nvPr>
            <p:ph type="sldNum" sz="quarter" idx="12"/>
          </p:nvPr>
        </p:nvSpPr>
        <p:spPr>
          <a:noFill/>
        </p:spPr>
        <p:txBody>
          <a:bodyPr/>
          <a:lstStyle/>
          <a:p>
            <a:fld id="{9B4E6FF2-45CD-4042-B887-B4201E0DA156}" type="slidenum">
              <a:rPr lang="es-ES">
                <a:cs typeface="Arial" pitchFamily="34" charset="0"/>
              </a:rPr>
              <a:pPr/>
              <a:t>2</a:t>
            </a:fld>
            <a:endParaRPr lang="es-ES">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Organigrama – </a:t>
            </a:r>
            <a:r>
              <a:rPr lang="es-ES_tradnl" err="1"/>
              <a:t>Seg</a:t>
            </a:r>
            <a:r>
              <a:rPr lang="es-ES" err="1"/>
              <a:t>ún</a:t>
            </a:r>
            <a:r>
              <a:rPr lang="es-ES"/>
              <a:t> su Ámbito</a:t>
            </a:r>
            <a:endParaRPr lang="es-ES_tradnl"/>
          </a:p>
        </p:txBody>
      </p:sp>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20</a:t>
            </a:fld>
            <a:endParaRPr lang="es-ES"/>
          </a:p>
        </p:txBody>
      </p:sp>
      <p:sp>
        <p:nvSpPr>
          <p:cNvPr id="7" name="Rectángulo 6"/>
          <p:cNvSpPr/>
          <p:nvPr/>
        </p:nvSpPr>
        <p:spPr>
          <a:xfrm>
            <a:off x="8883887" y="3151719"/>
            <a:ext cx="2510512" cy="2534476"/>
          </a:xfrm>
          <a:prstGeom prst="rect">
            <a:avLst/>
          </a:prstGeom>
        </p:spPr>
        <p:txBody>
          <a:bodyPr wrap="square">
            <a:spAutoFit/>
          </a:bodyPr>
          <a:lstStyle/>
          <a:p>
            <a:r>
              <a:rPr lang="es-ES_tradnl" sz="2267" b="1">
                <a:solidFill>
                  <a:srgbClr val="666666"/>
                </a:solidFill>
              </a:rPr>
              <a:t>Organigrama General: </a:t>
            </a:r>
            <a:r>
              <a:rPr lang="es-ES_tradnl" sz="2267">
                <a:solidFill>
                  <a:srgbClr val="666666"/>
                </a:solidFill>
              </a:rPr>
              <a:t>es aquel que contienen informaciones generales de la organización de forma jerárquica. </a:t>
            </a:r>
          </a:p>
        </p:txBody>
      </p:sp>
      <p:pic>
        <p:nvPicPr>
          <p:cNvPr id="7170" name="Picture 2" descr="organizacion-centraliza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510" y="1820736"/>
            <a:ext cx="6477000" cy="466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716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Organigrama – </a:t>
            </a:r>
            <a:r>
              <a:rPr lang="es-ES_tradnl" err="1"/>
              <a:t>Seg</a:t>
            </a:r>
            <a:r>
              <a:rPr lang="es-ES" err="1"/>
              <a:t>ún</a:t>
            </a:r>
            <a:r>
              <a:rPr lang="es-ES"/>
              <a:t> su Ámbito</a:t>
            </a:r>
            <a:endParaRPr lang="es-ES_tradnl"/>
          </a:p>
        </p:txBody>
      </p:sp>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21</a:t>
            </a:fld>
            <a:endParaRPr lang="es-ES"/>
          </a:p>
        </p:txBody>
      </p:sp>
      <p:sp>
        <p:nvSpPr>
          <p:cNvPr id="7" name="Rectángulo 6"/>
          <p:cNvSpPr/>
          <p:nvPr/>
        </p:nvSpPr>
        <p:spPr>
          <a:xfrm>
            <a:off x="2439669" y="5995691"/>
            <a:ext cx="8934324" cy="1766637"/>
          </a:xfrm>
          <a:prstGeom prst="rect">
            <a:avLst/>
          </a:prstGeom>
        </p:spPr>
        <p:txBody>
          <a:bodyPr wrap="square">
            <a:spAutoFit/>
          </a:bodyPr>
          <a:lstStyle/>
          <a:p>
            <a:r>
              <a:rPr lang="es-ES_tradnl" sz="2720" b="1">
                <a:solidFill>
                  <a:srgbClr val="666666"/>
                </a:solidFill>
              </a:rPr>
              <a:t>Organigrama Específico: </a:t>
            </a:r>
            <a:r>
              <a:rPr lang="es-ES_tradnl" sz="2720">
                <a:solidFill>
                  <a:srgbClr val="666666"/>
                </a:solidFill>
              </a:rPr>
              <a:t>es aquel que de forma particular muestra la estructura de un departamento determinado.</a:t>
            </a:r>
            <a:br>
              <a:rPr lang="es-ES_tradnl" sz="2720"/>
            </a:br>
            <a:br>
              <a:rPr lang="es-ES_tradnl" sz="2720"/>
            </a:br>
            <a:endParaRPr lang="es-ES_tradnl" sz="2720"/>
          </a:p>
        </p:txBody>
      </p:sp>
      <p:pic>
        <p:nvPicPr>
          <p:cNvPr id="8194" name="Picture 2" descr="http://telocrea.com/sidernasl/wp-content/uploads/2015/09/Siderna-SL-11-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4060" y="1361626"/>
            <a:ext cx="8959934" cy="463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96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Organigrama – </a:t>
            </a:r>
            <a:r>
              <a:rPr lang="es-ES_tradnl" err="1"/>
              <a:t>Seg</a:t>
            </a:r>
            <a:r>
              <a:rPr lang="es-ES" err="1"/>
              <a:t>ún</a:t>
            </a:r>
            <a:r>
              <a:rPr lang="es-ES"/>
              <a:t> su disposición gráfica</a:t>
            </a:r>
            <a:endParaRPr lang="es-ES_tradnl"/>
          </a:p>
        </p:txBody>
      </p:sp>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22</a:t>
            </a:fld>
            <a:endParaRPr lang="es-ES"/>
          </a:p>
        </p:txBody>
      </p:sp>
      <p:sp>
        <p:nvSpPr>
          <p:cNvPr id="7" name="Rectángulo 6"/>
          <p:cNvSpPr/>
          <p:nvPr/>
        </p:nvSpPr>
        <p:spPr>
          <a:xfrm>
            <a:off x="2552400" y="1916115"/>
            <a:ext cx="8712801" cy="5674374"/>
          </a:xfrm>
          <a:prstGeom prst="rect">
            <a:avLst/>
          </a:prstGeom>
        </p:spPr>
        <p:txBody>
          <a:bodyPr wrap="square">
            <a:spAutoFit/>
          </a:bodyPr>
          <a:lstStyle/>
          <a:p>
            <a:pPr marL="388609" indent="-388609">
              <a:buFont typeface="+mj-lt"/>
              <a:buAutoNum type="arabicPeriod"/>
            </a:pPr>
            <a:r>
              <a:rPr lang="es-ES_tradnl" sz="2267" b="1">
                <a:solidFill>
                  <a:srgbClr val="666666"/>
                </a:solidFill>
              </a:rPr>
              <a:t>Organigrama Vertical</a:t>
            </a:r>
            <a:r>
              <a:rPr lang="es-ES_tradnl" sz="2267">
                <a:solidFill>
                  <a:srgbClr val="666666"/>
                </a:solidFill>
              </a:rPr>
              <a:t>: es aquel que presenta las ramificaciones de abajo hacia arriba. Siendo la parte superior el punto de inicio y de donde se disgregan las demás apartados o posiciones. </a:t>
            </a:r>
          </a:p>
          <a:p>
            <a:pPr marL="388609" indent="-388609">
              <a:buFont typeface="+mj-lt"/>
              <a:buAutoNum type="arabicPeriod"/>
            </a:pPr>
            <a:r>
              <a:rPr lang="es-ES_tradnl" sz="2267" b="1">
                <a:solidFill>
                  <a:srgbClr val="666666"/>
                </a:solidFill>
              </a:rPr>
              <a:t>Organigrama Horizontal</a:t>
            </a:r>
            <a:r>
              <a:rPr lang="es-ES_tradnl" sz="2267">
                <a:solidFill>
                  <a:srgbClr val="666666"/>
                </a:solidFill>
              </a:rPr>
              <a:t>: es aquel en que las posiciones se ubican de izquierda a derecha, colocando al principal en el extremo izquierdo. </a:t>
            </a:r>
          </a:p>
          <a:p>
            <a:pPr marL="388609" indent="-388609">
              <a:buFont typeface="+mj-lt"/>
              <a:buAutoNum type="arabicPeriod"/>
            </a:pPr>
            <a:r>
              <a:rPr lang="es-ES_tradnl" sz="2267" b="1">
                <a:solidFill>
                  <a:srgbClr val="666666"/>
                </a:solidFill>
              </a:rPr>
              <a:t>Organigrama Mixto</a:t>
            </a:r>
            <a:r>
              <a:rPr lang="es-ES_tradnl" sz="2267">
                <a:solidFill>
                  <a:srgbClr val="666666"/>
                </a:solidFill>
              </a:rPr>
              <a:t>: es aquel compuesto por una mezcla de los dos anteriores. Es comúnmente utilizado para representar aquellas organizaciones que poseen un amplio número de departamentos. </a:t>
            </a:r>
          </a:p>
          <a:p>
            <a:pPr marL="388609" indent="-388609">
              <a:buFont typeface="+mj-lt"/>
              <a:buAutoNum type="arabicPeriod"/>
            </a:pPr>
            <a:r>
              <a:rPr lang="es-ES_tradnl" sz="2267" b="1">
                <a:solidFill>
                  <a:srgbClr val="666666"/>
                </a:solidFill>
              </a:rPr>
              <a:t>Organigrama Circular</a:t>
            </a:r>
            <a:r>
              <a:rPr lang="es-ES_tradnl" sz="2267">
                <a:solidFill>
                  <a:srgbClr val="666666"/>
                </a:solidFill>
              </a:rPr>
              <a:t>: es aquel en que de forma jerárquica organiza partiendo desde el centro las posiciones o departamentos de una organización. </a:t>
            </a:r>
          </a:p>
          <a:p>
            <a:pPr marL="388609" indent="-388609">
              <a:buFont typeface="+mj-lt"/>
              <a:buAutoNum type="arabicPeriod"/>
            </a:pPr>
            <a:r>
              <a:rPr lang="es-ES_tradnl" sz="2267" b="1">
                <a:solidFill>
                  <a:srgbClr val="666666"/>
                </a:solidFill>
              </a:rPr>
              <a:t>Organigrama de Bloque</a:t>
            </a:r>
            <a:r>
              <a:rPr lang="es-ES_tradnl" sz="2267">
                <a:solidFill>
                  <a:srgbClr val="666666"/>
                </a:solidFill>
              </a:rPr>
              <a:t>: es similar al organigrama vertical. Lo peculiar de éste es que es capaz de integrar la información de forma más condensada y resumida.</a:t>
            </a:r>
            <a:br>
              <a:rPr lang="es-ES_tradnl" sz="2267"/>
            </a:br>
            <a:br>
              <a:rPr lang="es-ES_tradnl" sz="2267"/>
            </a:br>
            <a:endParaRPr lang="es-ES_tradnl" sz="2267"/>
          </a:p>
        </p:txBody>
      </p:sp>
    </p:spTree>
    <p:extLst>
      <p:ext uri="{BB962C8B-B14F-4D97-AF65-F5344CB8AC3E}">
        <p14:creationId xmlns:p14="http://schemas.microsoft.com/office/powerpoint/2010/main" val="1857783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a:t>Organigramas por Disposición</a:t>
            </a:r>
            <a:r>
              <a:rPr lang="es-ES"/>
              <a:t> gráfica</a:t>
            </a:r>
            <a:br>
              <a:rPr lang="es-ES"/>
            </a:br>
            <a:endParaRPr lang="es-ES_tradnl"/>
          </a:p>
        </p:txBody>
      </p:sp>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23</a:t>
            </a:fld>
            <a:endParaRPr lang="es-ES"/>
          </a:p>
        </p:txBody>
      </p:sp>
      <p:sp>
        <p:nvSpPr>
          <p:cNvPr id="7" name="Rectangle 1"/>
          <p:cNvSpPr>
            <a:spLocks noChangeArrowheads="1"/>
          </p:cNvSpPr>
          <p:nvPr/>
        </p:nvSpPr>
        <p:spPr bwMode="auto">
          <a:xfrm>
            <a:off x="2536826" y="1884281"/>
            <a:ext cx="8721939" cy="470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pPr defTabSz="1036290" eaLnBrk="0" fontAlgn="base" hangingPunct="0">
              <a:spcBef>
                <a:spcPct val="0"/>
              </a:spcBef>
              <a:spcAft>
                <a:spcPct val="0"/>
              </a:spcAft>
            </a:pPr>
            <a:r>
              <a:rPr lang="es-ES_tradnl" altLang="es-ES_tradnl" sz="2040">
                <a:latin typeface="Arial" charset="0"/>
              </a:rPr>
              <a:t>1.     Vertical: Muestra las jerarquías según una pirámide, de arriba a abajo.</a:t>
            </a:r>
          </a:p>
          <a:p>
            <a:pPr defTabSz="1036290" eaLnBrk="0" fontAlgn="base" hangingPunct="0">
              <a:spcBef>
                <a:spcPct val="0"/>
              </a:spcBef>
              <a:spcAft>
                <a:spcPct val="0"/>
              </a:spcAft>
            </a:pPr>
            <a:r>
              <a:rPr lang="es-ES_tradnl" altLang="es-ES_tradnl" sz="1020">
                <a:solidFill>
                  <a:srgbClr val="B85B5A"/>
                </a:solidFill>
                <a:latin typeface="Arial" charset="0"/>
                <a:ea typeface="inherit" charset="0"/>
                <a:hlinkClick r:id="rId2"/>
              </a:rPr>
              <a:t>  </a:t>
            </a:r>
            <a:endParaRPr lang="es-ES_tradnl" altLang="es-ES_tradnl" sz="12693">
              <a:solidFill>
                <a:srgbClr val="B85B5A"/>
              </a:solidFill>
              <a:latin typeface="Arial" charset="0"/>
              <a:ea typeface="inherit" charset="0"/>
            </a:endParaRPr>
          </a:p>
        </p:txBody>
      </p:sp>
      <p:pic>
        <p:nvPicPr>
          <p:cNvPr id="1026" name="Picture 2" descr="https://businessbse.files.wordpress.com/2010/12/4-2-3-1.jpg?w=300&amp;h=187">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426" y="3416615"/>
            <a:ext cx="4987290" cy="31087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a 7"/>
          <p:cNvGraphicFramePr/>
          <p:nvPr/>
        </p:nvGraphicFramePr>
        <p:xfrm>
          <a:off x="3470592" y="2571010"/>
          <a:ext cx="6908800" cy="46058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5785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24</a:t>
            </a:fld>
            <a:endParaRPr lang="es-ES"/>
          </a:p>
        </p:txBody>
      </p:sp>
      <p:sp>
        <p:nvSpPr>
          <p:cNvPr id="7" name="Rectangle 1"/>
          <p:cNvSpPr>
            <a:spLocks noChangeArrowheads="1"/>
          </p:cNvSpPr>
          <p:nvPr/>
        </p:nvSpPr>
        <p:spPr bwMode="auto">
          <a:xfrm>
            <a:off x="2696150" y="1950466"/>
            <a:ext cx="7755328" cy="62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pPr defTabSz="1036290" eaLnBrk="0" fontAlgn="base" hangingPunct="0">
              <a:spcBef>
                <a:spcPct val="0"/>
              </a:spcBef>
              <a:spcAft>
                <a:spcPct val="0"/>
              </a:spcAft>
            </a:pPr>
            <a:r>
              <a:rPr lang="es-ES_tradnl" altLang="es-ES_tradnl" sz="2040">
                <a:latin typeface="Arial" charset="0"/>
              </a:rPr>
              <a:t>2.     </a:t>
            </a:r>
            <a:r>
              <a:rPr lang="es-ES_tradnl" altLang="es-ES_tradnl" sz="2040" b="1" i="1">
                <a:latin typeface="Arial" charset="0"/>
                <a:ea typeface="inherit" charset="0"/>
              </a:rPr>
              <a:t>Horizontal</a:t>
            </a:r>
            <a:r>
              <a:rPr lang="es-ES_tradnl" altLang="es-ES_tradnl" sz="2040" b="1">
                <a:latin typeface="Arial" charset="0"/>
              </a:rPr>
              <a:t>: Muestra las jerarquías de izquierda a derecha.</a:t>
            </a:r>
            <a:endParaRPr lang="es-ES_tradnl" altLang="es-ES_tradnl" sz="2040">
              <a:latin typeface="Arial" charset="0"/>
            </a:endParaRPr>
          </a:p>
          <a:p>
            <a:pPr defTabSz="1036290" eaLnBrk="0" fontAlgn="base" hangingPunct="0">
              <a:spcBef>
                <a:spcPct val="0"/>
              </a:spcBef>
              <a:spcAft>
                <a:spcPct val="0"/>
              </a:spcAft>
            </a:pPr>
            <a:r>
              <a:rPr lang="es-ES_tradnl" altLang="es-ES_tradnl" sz="2040">
                <a:solidFill>
                  <a:srgbClr val="B85B5A"/>
                </a:solidFill>
                <a:latin typeface="Arial" charset="0"/>
                <a:ea typeface="inherit" charset="0"/>
                <a:hlinkClick r:id="rId2"/>
              </a:rPr>
              <a:t>  </a:t>
            </a:r>
            <a:endParaRPr lang="es-ES_tradnl" altLang="es-ES_tradnl" sz="2040">
              <a:solidFill>
                <a:srgbClr val="B85B5A"/>
              </a:solidFill>
              <a:latin typeface="Arial" charset="0"/>
              <a:ea typeface="inherit" charset="0"/>
            </a:endParaRPr>
          </a:p>
        </p:txBody>
      </p:sp>
      <p:sp>
        <p:nvSpPr>
          <p:cNvPr id="9" name="Título 1"/>
          <p:cNvSpPr>
            <a:spLocks noGrp="1"/>
          </p:cNvSpPr>
          <p:nvPr>
            <p:ph type="title"/>
          </p:nvPr>
        </p:nvSpPr>
        <p:spPr>
          <a:xfrm>
            <a:off x="2439670" y="413810"/>
            <a:ext cx="8938260" cy="1502305"/>
          </a:xfrm>
        </p:spPr>
        <p:txBody>
          <a:bodyPr/>
          <a:lstStyle/>
          <a:p>
            <a:pPr algn="ctr"/>
            <a:r>
              <a:rPr lang="es-ES_tradnl"/>
              <a:t>Organigramas por Disposición</a:t>
            </a:r>
            <a:r>
              <a:rPr lang="es-ES"/>
              <a:t> gráfica</a:t>
            </a:r>
            <a:endParaRPr lang="es-ES_tradnl"/>
          </a:p>
        </p:txBody>
      </p:sp>
      <p:graphicFrame>
        <p:nvGraphicFramePr>
          <p:cNvPr id="8" name="Diagrama 7"/>
          <p:cNvGraphicFramePr/>
          <p:nvPr/>
        </p:nvGraphicFramePr>
        <p:xfrm>
          <a:off x="2439670" y="1437928"/>
          <a:ext cx="8938260" cy="5386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143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25</a:t>
            </a:fld>
            <a:endParaRPr lang="es-ES"/>
          </a:p>
        </p:txBody>
      </p:sp>
      <p:sp>
        <p:nvSpPr>
          <p:cNvPr id="7" name="Rectangle 1"/>
          <p:cNvSpPr>
            <a:spLocks noChangeArrowheads="1"/>
          </p:cNvSpPr>
          <p:nvPr/>
        </p:nvSpPr>
        <p:spPr bwMode="auto">
          <a:xfrm>
            <a:off x="2439670" y="2203418"/>
            <a:ext cx="8938260" cy="62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spAutoFit/>
          </a:bodyPr>
          <a:lstStyle/>
          <a:p>
            <a:pPr defTabSz="1036290" eaLnBrk="0" fontAlgn="base" hangingPunct="0">
              <a:spcBef>
                <a:spcPct val="0"/>
              </a:spcBef>
              <a:spcAft>
                <a:spcPct val="0"/>
              </a:spcAft>
            </a:pPr>
            <a:r>
              <a:rPr lang="es-ES_tradnl" altLang="es-ES_tradnl" sz="2040">
                <a:latin typeface="Arial" charset="0"/>
              </a:rPr>
              <a:t>3.     </a:t>
            </a:r>
            <a:r>
              <a:rPr lang="es-ES_tradnl" altLang="es-ES_tradnl" sz="2040" b="1" i="1">
                <a:latin typeface="Arial" charset="0"/>
                <a:ea typeface="inherit" charset="0"/>
              </a:rPr>
              <a:t>Mixto</a:t>
            </a:r>
            <a:r>
              <a:rPr lang="es-ES_tradnl" altLang="es-ES_tradnl" sz="2040" b="1">
                <a:latin typeface="Arial" charset="0"/>
              </a:rPr>
              <a:t>: Es una combinación entre el horizontal y el vertical.</a:t>
            </a:r>
            <a:endParaRPr lang="es-ES_tradnl" altLang="es-ES_tradnl" sz="2040">
              <a:latin typeface="Arial" charset="0"/>
            </a:endParaRPr>
          </a:p>
          <a:p>
            <a:pPr defTabSz="1036290" eaLnBrk="0" fontAlgn="base" hangingPunct="0">
              <a:spcBef>
                <a:spcPct val="0"/>
              </a:spcBef>
              <a:spcAft>
                <a:spcPct val="0"/>
              </a:spcAft>
            </a:pPr>
            <a:r>
              <a:rPr lang="es-ES_tradnl" altLang="es-ES_tradnl" sz="2040">
                <a:solidFill>
                  <a:srgbClr val="B85B5A"/>
                </a:solidFill>
                <a:latin typeface="Arial" charset="0"/>
                <a:ea typeface="inherit" charset="0"/>
                <a:hlinkClick r:id="rId2"/>
              </a:rPr>
              <a:t>  </a:t>
            </a:r>
            <a:endParaRPr lang="es-ES_tradnl" altLang="es-ES_tradnl" sz="2040">
              <a:solidFill>
                <a:srgbClr val="B85B5A"/>
              </a:solidFill>
              <a:latin typeface="Arial" charset="0"/>
              <a:ea typeface="inherit" charset="0"/>
            </a:endParaRPr>
          </a:p>
        </p:txBody>
      </p:sp>
      <p:sp>
        <p:nvSpPr>
          <p:cNvPr id="8" name="CuadroTexto 7"/>
          <p:cNvSpPr txBox="1"/>
          <p:nvPr/>
        </p:nvSpPr>
        <p:spPr>
          <a:xfrm>
            <a:off x="5775325" y="3594735"/>
            <a:ext cx="184731" cy="406265"/>
          </a:xfrm>
          <a:prstGeom prst="rect">
            <a:avLst/>
          </a:prstGeom>
          <a:noFill/>
        </p:spPr>
        <p:txBody>
          <a:bodyPr wrap="none" rtlCol="0">
            <a:spAutoFit/>
          </a:bodyPr>
          <a:lstStyle/>
          <a:p>
            <a:endParaRPr lang="es-ES_tradnl" sz="2040"/>
          </a:p>
        </p:txBody>
      </p:sp>
      <p:sp>
        <p:nvSpPr>
          <p:cNvPr id="10" name="Título 1"/>
          <p:cNvSpPr txBox="1">
            <a:spLocks/>
          </p:cNvSpPr>
          <p:nvPr/>
        </p:nvSpPr>
        <p:spPr>
          <a:xfrm>
            <a:off x="2612390" y="586530"/>
            <a:ext cx="8938260" cy="1502305"/>
          </a:xfrm>
          <a:prstGeom prst="rect">
            <a:avLst/>
          </a:prstGeom>
        </p:spPr>
        <p:txBody>
          <a:bodyPr vert="horz" lIns="103632" tIns="51816" rIns="103632" bIns="51816"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ES_tradnl" sz="3740"/>
              <a:t>Organigramas por Disposición</a:t>
            </a:r>
            <a:r>
              <a:rPr lang="es-ES" sz="3740"/>
              <a:t> gráfica</a:t>
            </a:r>
            <a:endParaRPr lang="es-ES_tradnl" sz="3740"/>
          </a:p>
        </p:txBody>
      </p:sp>
      <p:pic>
        <p:nvPicPr>
          <p:cNvPr id="2" name="Imagen 1"/>
          <p:cNvPicPr>
            <a:picLocks noChangeAspect="1"/>
          </p:cNvPicPr>
          <p:nvPr/>
        </p:nvPicPr>
        <p:blipFill rotWithShape="1">
          <a:blip r:embed="rId3"/>
          <a:srcRect l="7342" t="21591" r="10008" b="9754"/>
          <a:stretch/>
        </p:blipFill>
        <p:spPr>
          <a:xfrm>
            <a:off x="2632304" y="2718505"/>
            <a:ext cx="7589643" cy="4733326"/>
          </a:xfrm>
          <a:prstGeom prst="rect">
            <a:avLst/>
          </a:prstGeom>
        </p:spPr>
      </p:pic>
    </p:spTree>
    <p:extLst>
      <p:ext uri="{BB962C8B-B14F-4D97-AF65-F5344CB8AC3E}">
        <p14:creationId xmlns:p14="http://schemas.microsoft.com/office/powerpoint/2010/main" val="597574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26</a:t>
            </a:fld>
            <a:endParaRPr lang="es-ES"/>
          </a:p>
        </p:txBody>
      </p:sp>
      <p:sp>
        <p:nvSpPr>
          <p:cNvPr id="8" name="Título 1"/>
          <p:cNvSpPr>
            <a:spLocks noGrp="1"/>
          </p:cNvSpPr>
          <p:nvPr>
            <p:ph type="title"/>
          </p:nvPr>
        </p:nvSpPr>
        <p:spPr>
          <a:xfrm>
            <a:off x="2439670" y="413810"/>
            <a:ext cx="8938260" cy="1502305"/>
          </a:xfrm>
        </p:spPr>
        <p:txBody>
          <a:bodyPr/>
          <a:lstStyle/>
          <a:p>
            <a:pPr algn="ctr"/>
            <a:r>
              <a:rPr lang="es-ES_tradnl"/>
              <a:t>Organigramas por Disposición</a:t>
            </a:r>
            <a:r>
              <a:rPr lang="es-ES"/>
              <a:t> gráfica</a:t>
            </a:r>
            <a:br>
              <a:rPr lang="es-ES"/>
            </a:br>
            <a:endParaRPr lang="es-ES_tradnl"/>
          </a:p>
        </p:txBody>
      </p:sp>
      <p:sp>
        <p:nvSpPr>
          <p:cNvPr id="9" name="Rectángulo 8"/>
          <p:cNvSpPr/>
          <p:nvPr/>
        </p:nvSpPr>
        <p:spPr>
          <a:xfrm>
            <a:off x="2828347" y="1539940"/>
            <a:ext cx="8549583" cy="720197"/>
          </a:xfrm>
          <a:prstGeom prst="rect">
            <a:avLst/>
          </a:prstGeom>
        </p:spPr>
        <p:txBody>
          <a:bodyPr wrap="square">
            <a:spAutoFit/>
          </a:bodyPr>
          <a:lstStyle/>
          <a:p>
            <a:r>
              <a:rPr lang="es-ES_tradnl" sz="2040">
                <a:solidFill>
                  <a:srgbClr val="333333"/>
                </a:solidFill>
                <a:latin typeface="Tahoma" charset="0"/>
              </a:rPr>
              <a:t>4.     </a:t>
            </a:r>
            <a:r>
              <a:rPr lang="es-ES_tradnl" sz="2040" b="1" i="1">
                <a:solidFill>
                  <a:srgbClr val="333333"/>
                </a:solidFill>
                <a:latin typeface="inherit" charset="0"/>
              </a:rPr>
              <a:t>Circular</a:t>
            </a:r>
            <a:r>
              <a:rPr lang="es-ES_tradnl" sz="2040">
                <a:solidFill>
                  <a:srgbClr val="333333"/>
                </a:solidFill>
                <a:latin typeface="Tahoma" charset="0"/>
              </a:rPr>
              <a:t>: La autoridad máxima está en el centro, alrededor de él se forman círculos concéntricos donde se nombran a los jefes inmediatos.</a:t>
            </a:r>
            <a:endParaRPr lang="es-ES_tradnl" sz="2040"/>
          </a:p>
        </p:txBody>
      </p:sp>
      <p:pic>
        <p:nvPicPr>
          <p:cNvPr id="2" name="Imagen 1"/>
          <p:cNvPicPr>
            <a:picLocks noChangeAspect="1"/>
          </p:cNvPicPr>
          <p:nvPr/>
        </p:nvPicPr>
        <p:blipFill>
          <a:blip r:embed="rId2"/>
          <a:stretch>
            <a:fillRect/>
          </a:stretch>
        </p:blipFill>
        <p:spPr>
          <a:xfrm>
            <a:off x="2828347" y="2376209"/>
            <a:ext cx="7716799" cy="4471322"/>
          </a:xfrm>
          <a:prstGeom prst="rect">
            <a:avLst/>
          </a:prstGeom>
        </p:spPr>
      </p:pic>
    </p:spTree>
    <p:extLst>
      <p:ext uri="{BB962C8B-B14F-4D97-AF65-F5344CB8AC3E}">
        <p14:creationId xmlns:p14="http://schemas.microsoft.com/office/powerpoint/2010/main" val="447443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pPr>
              <a:defRPr/>
            </a:pPr>
            <a:fld id="{8A39748F-9BB3-4A27-A2E6-37F7EC2BB441}" type="datetime10">
              <a:rPr lang="es-ES" smtClean="0"/>
              <a:pPr>
                <a:defRPr/>
              </a:pPr>
              <a:t>07:52</a:t>
            </a:fld>
            <a:endParaRPr lang="es-ES"/>
          </a:p>
        </p:txBody>
      </p:sp>
      <p:sp>
        <p:nvSpPr>
          <p:cNvPr id="5" name="Marcador de pie de página 4"/>
          <p:cNvSpPr>
            <a:spLocks noGrp="1"/>
          </p:cNvSpPr>
          <p:nvPr>
            <p:ph type="ftr" sz="quarter" idx="11"/>
          </p:nvPr>
        </p:nvSpPr>
        <p:spPr/>
        <p:txBody>
          <a:bodyPr/>
          <a:lstStyle/>
          <a:p>
            <a:pPr>
              <a:defRPr/>
            </a:pPr>
            <a:r>
              <a:rPr lang="es-CO"/>
              <a:t>Teoría de las Organizaciones - Capítulo I: La Empresa</a:t>
            </a:r>
            <a:endParaRPr lang="es-ES"/>
          </a:p>
        </p:txBody>
      </p:sp>
      <p:sp>
        <p:nvSpPr>
          <p:cNvPr id="6" name="Marcador de número de diapositiva 5"/>
          <p:cNvSpPr>
            <a:spLocks noGrp="1"/>
          </p:cNvSpPr>
          <p:nvPr>
            <p:ph type="sldNum" sz="quarter" idx="12"/>
          </p:nvPr>
        </p:nvSpPr>
        <p:spPr/>
        <p:txBody>
          <a:bodyPr/>
          <a:lstStyle/>
          <a:p>
            <a:pPr>
              <a:defRPr/>
            </a:pPr>
            <a:fld id="{045B23F5-FAA9-4DF3-95EE-4475CA88447F}" type="slidenum">
              <a:rPr lang="es-ES" smtClean="0"/>
              <a:pPr>
                <a:defRPr/>
              </a:pPr>
              <a:t>27</a:t>
            </a:fld>
            <a:endParaRPr lang="es-ES"/>
          </a:p>
        </p:txBody>
      </p:sp>
      <p:sp>
        <p:nvSpPr>
          <p:cNvPr id="8" name="Título 1"/>
          <p:cNvSpPr>
            <a:spLocks noGrp="1"/>
          </p:cNvSpPr>
          <p:nvPr>
            <p:ph type="title"/>
          </p:nvPr>
        </p:nvSpPr>
        <p:spPr>
          <a:xfrm>
            <a:off x="2439670" y="413810"/>
            <a:ext cx="8938260" cy="1502305"/>
          </a:xfrm>
        </p:spPr>
        <p:txBody>
          <a:bodyPr/>
          <a:lstStyle/>
          <a:p>
            <a:pPr algn="ctr"/>
            <a:r>
              <a:rPr lang="es-ES_tradnl"/>
              <a:t>Organigramas por Disposición</a:t>
            </a:r>
            <a:r>
              <a:rPr lang="es-ES"/>
              <a:t> gráfica</a:t>
            </a:r>
            <a:endParaRPr lang="es-ES_tradnl"/>
          </a:p>
        </p:txBody>
      </p:sp>
      <p:pic>
        <p:nvPicPr>
          <p:cNvPr id="3" name="Imagen 2"/>
          <p:cNvPicPr>
            <a:picLocks noChangeAspect="1"/>
          </p:cNvPicPr>
          <p:nvPr/>
        </p:nvPicPr>
        <p:blipFill>
          <a:blip r:embed="rId2"/>
          <a:stretch>
            <a:fillRect/>
          </a:stretch>
        </p:blipFill>
        <p:spPr>
          <a:xfrm>
            <a:off x="2115877" y="1600619"/>
            <a:ext cx="9262053" cy="5788783"/>
          </a:xfrm>
          <a:prstGeom prst="rect">
            <a:avLst/>
          </a:prstGeom>
        </p:spPr>
      </p:pic>
      <p:sp>
        <p:nvSpPr>
          <p:cNvPr id="10" name="Rectángulo 9"/>
          <p:cNvSpPr/>
          <p:nvPr/>
        </p:nvSpPr>
        <p:spPr>
          <a:xfrm>
            <a:off x="2828347" y="1903184"/>
            <a:ext cx="8549583" cy="720197"/>
          </a:xfrm>
          <a:prstGeom prst="rect">
            <a:avLst/>
          </a:prstGeom>
        </p:spPr>
        <p:txBody>
          <a:bodyPr wrap="square">
            <a:spAutoFit/>
          </a:bodyPr>
          <a:lstStyle/>
          <a:p>
            <a:r>
              <a:rPr lang="es-ES_tradnl" sz="2040">
                <a:solidFill>
                  <a:srgbClr val="333333"/>
                </a:solidFill>
                <a:latin typeface="Tahoma" charset="0"/>
              </a:rPr>
              <a:t>5.     </a:t>
            </a:r>
            <a:r>
              <a:rPr lang="es-ES_tradnl" sz="2040" b="1" i="1">
                <a:solidFill>
                  <a:srgbClr val="333333"/>
                </a:solidFill>
                <a:latin typeface="inherit" charset="0"/>
              </a:rPr>
              <a:t>Bloques</a:t>
            </a:r>
            <a:r>
              <a:rPr lang="es-ES_tradnl" sz="2040">
                <a:solidFill>
                  <a:srgbClr val="333333"/>
                </a:solidFill>
                <a:latin typeface="Tahoma" charset="0"/>
              </a:rPr>
              <a:t>: La autoridad máxima está en la parte superior, luego aparecen los jefes</a:t>
            </a:r>
            <a:endParaRPr lang="es-ES_tradnl" sz="2040"/>
          </a:p>
        </p:txBody>
      </p:sp>
    </p:spTree>
    <p:extLst>
      <p:ext uri="{BB962C8B-B14F-4D97-AF65-F5344CB8AC3E}">
        <p14:creationId xmlns:p14="http://schemas.microsoft.com/office/powerpoint/2010/main" val="468498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Tipologías de Organizaciones</a:t>
            </a:r>
            <a:endParaRPr lang="es-CO" sz="4533" b="1" i="1"/>
          </a:p>
        </p:txBody>
      </p:sp>
      <p:graphicFrame>
        <p:nvGraphicFramePr>
          <p:cNvPr id="7" name="6 Marcador de contenido"/>
          <p:cNvGraphicFramePr>
            <a:graphicFrameLocks noGrp="1"/>
          </p:cNvGraphicFramePr>
          <p:nvPr>
            <p:ph idx="1"/>
          </p:nvPr>
        </p:nvGraphicFramePr>
        <p:xfrm>
          <a:off x="2212942" y="1862123"/>
          <a:ext cx="9683114" cy="5058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28</a:t>
            </a:fld>
            <a:endParaRPr lang="es-E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Organización Lineal o Militar</a:t>
            </a:r>
            <a:endParaRPr lang="es-CO" sz="4533" b="1" i="1"/>
          </a:p>
        </p:txBody>
      </p:sp>
      <p:graphicFrame>
        <p:nvGraphicFramePr>
          <p:cNvPr id="10" name="9 Marcador de contenido"/>
          <p:cNvGraphicFramePr>
            <a:graphicFrameLocks noGrp="1"/>
          </p:cNvGraphicFramePr>
          <p:nvPr>
            <p:ph idx="1"/>
          </p:nvPr>
        </p:nvGraphicFramePr>
        <p:xfrm>
          <a:off x="2245360" y="2833680"/>
          <a:ext cx="9326880" cy="3780872"/>
        </p:xfrm>
        <a:graphic>
          <a:graphicData uri="http://schemas.openxmlformats.org/drawingml/2006/table">
            <a:tbl>
              <a:tblPr firstRow="1" bandRow="1">
                <a:tableStyleId>{5C22544A-7EE6-4342-B048-85BDC9FD1C3A}</a:tableStyleId>
              </a:tblPr>
              <a:tblGrid>
                <a:gridCol w="4501514">
                  <a:extLst>
                    <a:ext uri="{9D8B030D-6E8A-4147-A177-3AD203B41FA5}">
                      <a16:colId xmlns:a16="http://schemas.microsoft.com/office/drawing/2014/main" val="20000"/>
                    </a:ext>
                  </a:extLst>
                </a:gridCol>
                <a:gridCol w="4825366">
                  <a:extLst>
                    <a:ext uri="{9D8B030D-6E8A-4147-A177-3AD203B41FA5}">
                      <a16:colId xmlns:a16="http://schemas.microsoft.com/office/drawing/2014/main" val="20001"/>
                    </a:ext>
                  </a:extLst>
                </a:gridCol>
              </a:tblGrid>
              <a:tr h="455981">
                <a:tc>
                  <a:txBody>
                    <a:bodyPr/>
                    <a:lstStyle/>
                    <a:p>
                      <a:r>
                        <a:rPr lang="es-CO" sz="2300"/>
                        <a:t>Ventajas</a:t>
                      </a:r>
                    </a:p>
                  </a:txBody>
                  <a:tcPr marL="103632" marR="103632" marT="51816" marB="51816"/>
                </a:tc>
                <a:tc>
                  <a:txBody>
                    <a:bodyPr/>
                    <a:lstStyle/>
                    <a:p>
                      <a:r>
                        <a:rPr lang="es-CO" sz="2300"/>
                        <a:t>Desventajas</a:t>
                      </a:r>
                    </a:p>
                  </a:txBody>
                  <a:tcPr marL="103632" marR="103632" marT="51816" marB="51816"/>
                </a:tc>
                <a:extLst>
                  <a:ext uri="{0D108BD9-81ED-4DB2-BD59-A6C34878D82A}">
                    <a16:rowId xmlns:a16="http://schemas.microsoft.com/office/drawing/2014/main" val="10000"/>
                  </a:ext>
                </a:extLst>
              </a:tr>
              <a:tr h="1037050">
                <a:tc>
                  <a:txBody>
                    <a:bodyPr/>
                    <a:lstStyle/>
                    <a:p>
                      <a:pPr>
                        <a:buFont typeface="Arial" pitchFamily="34" charset="0"/>
                        <a:buChar char="•"/>
                      </a:pPr>
                      <a:r>
                        <a:rPr lang="es-CO" sz="1800"/>
                        <a:t> Mayor facilidad en la toma de decisiones y</a:t>
                      </a:r>
                      <a:r>
                        <a:rPr lang="es-CO" sz="1800" baseline="0"/>
                        <a:t> en la ejecución de las mismas.</a:t>
                      </a:r>
                      <a:endParaRPr lang="es-CO" sz="1800"/>
                    </a:p>
                  </a:txBody>
                  <a:tcPr marL="103632" marR="103632" marT="51816" marB="51816"/>
                </a:tc>
                <a:tc>
                  <a:txBody>
                    <a:bodyPr/>
                    <a:lstStyle/>
                    <a:p>
                      <a:pPr>
                        <a:buFont typeface="Arial" pitchFamily="34" charset="0"/>
                        <a:buChar char="•"/>
                      </a:pPr>
                      <a:r>
                        <a:rPr lang="es-CO" sz="1800"/>
                        <a:t> La organización depende de personas clave, lo que origina trastornos.</a:t>
                      </a:r>
                    </a:p>
                  </a:txBody>
                  <a:tcPr marL="103632" marR="103632" marT="51816" marB="51816"/>
                </a:tc>
                <a:extLst>
                  <a:ext uri="{0D108BD9-81ED-4DB2-BD59-A6C34878D82A}">
                    <a16:rowId xmlns:a16="http://schemas.microsoft.com/office/drawing/2014/main" val="10001"/>
                  </a:ext>
                </a:extLst>
              </a:tr>
              <a:tr h="1295409">
                <a:tc>
                  <a:txBody>
                    <a:bodyPr/>
                    <a:lstStyle/>
                    <a:p>
                      <a:pPr>
                        <a:buFont typeface="Arial" pitchFamily="34" charset="0"/>
                        <a:buChar char="•"/>
                      </a:pPr>
                      <a:r>
                        <a:rPr lang="es-CO" sz="1800"/>
                        <a:t> No hay conflictos de autoridad ni fugas de responsabilidad.</a:t>
                      </a:r>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1800"/>
                        <a:t> Ejecutivos saturados de trabajo, lo que ocasiona que no se dediquen a sus labores directivas, sino, simplemente</a:t>
                      </a:r>
                      <a:r>
                        <a:rPr lang="es-CO" sz="1800" baseline="0"/>
                        <a:t> operativas.</a:t>
                      </a:r>
                      <a:endParaRPr lang="es-CO" sz="1800"/>
                    </a:p>
                  </a:txBody>
                  <a:tcPr marL="103632" marR="103632" marT="51816" marB="51816"/>
                </a:tc>
                <a:extLst>
                  <a:ext uri="{0D108BD9-81ED-4DB2-BD59-A6C34878D82A}">
                    <a16:rowId xmlns:a16="http://schemas.microsoft.com/office/drawing/2014/main" val="10002"/>
                  </a:ext>
                </a:extLst>
              </a:tr>
              <a:tr h="572147">
                <a:tc>
                  <a:txBody>
                    <a:bodyPr/>
                    <a:lstStyle/>
                    <a:p>
                      <a:pPr>
                        <a:buFont typeface="Arial" pitchFamily="34" charset="0"/>
                        <a:buChar char="•"/>
                      </a:pPr>
                      <a:r>
                        <a:rPr lang="es-CO" sz="1800"/>
                        <a:t> Es claro</a:t>
                      </a:r>
                      <a:r>
                        <a:rPr lang="es-CO" sz="1800" baseline="0"/>
                        <a:t> y sencillo.</a:t>
                      </a:r>
                      <a:endParaRPr lang="es-CO" sz="1800"/>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1800"/>
                        <a:t> Es rígida e inflexible.</a:t>
                      </a:r>
                    </a:p>
                  </a:txBody>
                  <a:tcPr marL="103632" marR="103632" marT="51816" marB="51816"/>
                </a:tc>
                <a:extLst>
                  <a:ext uri="{0D108BD9-81ED-4DB2-BD59-A6C34878D82A}">
                    <a16:rowId xmlns:a16="http://schemas.microsoft.com/office/drawing/2014/main" val="10003"/>
                  </a:ext>
                </a:extLst>
              </a:tr>
              <a:tr h="420285">
                <a:tc>
                  <a:txBody>
                    <a:bodyPr/>
                    <a:lstStyle/>
                    <a:p>
                      <a:pPr>
                        <a:buFont typeface="Arial" pitchFamily="34" charset="0"/>
                        <a:buChar char="•"/>
                      </a:pPr>
                      <a:r>
                        <a:rPr lang="es-CO" sz="1800"/>
                        <a:t> La disciplina es fácil de mantener.</a:t>
                      </a:r>
                    </a:p>
                  </a:txBody>
                  <a:tcPr marL="103632" marR="103632" marT="51816" marB="51816"/>
                </a:tc>
                <a:tc>
                  <a:txBody>
                    <a:bodyPr/>
                    <a:lstStyle/>
                    <a:p>
                      <a:pPr>
                        <a:buFont typeface="Arial" pitchFamily="34" charset="0"/>
                        <a:buChar char="•"/>
                      </a:pPr>
                      <a:r>
                        <a:rPr lang="es-CO" sz="1800"/>
                        <a:t> Generalmente es más lenta.</a:t>
                      </a:r>
                    </a:p>
                  </a:txBody>
                  <a:tcPr marL="103632" marR="103632" marT="51816" marB="51816"/>
                </a:tc>
                <a:extLst>
                  <a:ext uri="{0D108BD9-81ED-4DB2-BD59-A6C34878D82A}">
                    <a16:rowId xmlns:a16="http://schemas.microsoft.com/office/drawing/2014/main" val="10004"/>
                  </a:ext>
                </a:extLst>
              </a:tr>
            </a:tbl>
          </a:graphicData>
        </a:graphic>
      </p:graphicFrame>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29</a:t>
            </a:fld>
            <a:endParaRPr lang="es-ES"/>
          </a:p>
        </p:txBody>
      </p:sp>
      <p:sp>
        <p:nvSpPr>
          <p:cNvPr id="11" name="10 CuadroTexto"/>
          <p:cNvSpPr txBox="1"/>
          <p:nvPr/>
        </p:nvSpPr>
        <p:spPr>
          <a:xfrm>
            <a:off x="2293905" y="1781161"/>
            <a:ext cx="9229790" cy="720197"/>
          </a:xfrm>
          <a:prstGeom prst="rect">
            <a:avLst/>
          </a:prstGeom>
          <a:solidFill>
            <a:schemeClr val="accent1"/>
          </a:solidFill>
          <a:ln w="12700">
            <a:solidFill>
              <a:schemeClr val="tx1"/>
            </a:solidFill>
          </a:ln>
        </p:spPr>
        <p:txBody>
          <a:bodyPr wrap="square" rtlCol="0">
            <a:spAutoFit/>
          </a:bodyPr>
          <a:lstStyle/>
          <a:p>
            <a:pPr algn="just"/>
            <a:r>
              <a:rPr lang="es-CO" sz="2040"/>
              <a:t>El jefe superior asigna y distribuye el trabajo a los subordinados, quienes a su vez reportarán a un solo jefe.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3219C05C-BF42-4555-8B19-31933506E902}" type="datetime10">
              <a:rPr lang="es-ES" smtClean="0"/>
              <a:pPr>
                <a:defRPr/>
              </a:pPr>
              <a:t>07:52</a:t>
            </a:fld>
            <a:endParaRPr lang="es-ES"/>
          </a:p>
        </p:txBody>
      </p:sp>
      <p:sp>
        <p:nvSpPr>
          <p:cNvPr id="6"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15362" name="3 Marcador de número de diapositiva"/>
          <p:cNvSpPr>
            <a:spLocks noGrp="1"/>
          </p:cNvSpPr>
          <p:nvPr>
            <p:ph type="sldNum" sz="quarter" idx="12"/>
          </p:nvPr>
        </p:nvSpPr>
        <p:spPr>
          <a:noFill/>
        </p:spPr>
        <p:txBody>
          <a:bodyPr/>
          <a:lstStyle/>
          <a:p>
            <a:fld id="{6308814C-2590-4632-A384-D2417A08800B}" type="slidenum">
              <a:rPr lang="es-ES">
                <a:cs typeface="Arial" pitchFamily="34" charset="0"/>
              </a:rPr>
              <a:pPr/>
              <a:t>3</a:t>
            </a:fld>
            <a:endParaRPr lang="es-ES">
              <a:cs typeface="Arial" pitchFamily="34" charset="0"/>
            </a:endParaRPr>
          </a:p>
        </p:txBody>
      </p:sp>
      <p:sp>
        <p:nvSpPr>
          <p:cNvPr id="15363" name="Rectangle 2"/>
          <p:cNvSpPr>
            <a:spLocks noGrp="1" noChangeArrowheads="1"/>
          </p:cNvSpPr>
          <p:nvPr>
            <p:ph type="title" idx="4294967295"/>
          </p:nvPr>
        </p:nvSpPr>
        <p:spPr>
          <a:xfrm>
            <a:off x="1727200" y="971550"/>
            <a:ext cx="7614073" cy="647700"/>
          </a:xfrm>
        </p:spPr>
        <p:txBody>
          <a:bodyPr anchor="ctr">
            <a:normAutofit fontScale="90000"/>
          </a:bodyPr>
          <a:lstStyle/>
          <a:p>
            <a:pPr algn="ctr" eaLnBrk="1" hangingPunct="1"/>
            <a:r>
              <a:rPr lang="es-CO" sz="4533" b="1"/>
              <a:t>Recursos </a:t>
            </a:r>
            <a:endParaRPr lang="es-ES" sz="4533" b="1"/>
          </a:p>
        </p:txBody>
      </p:sp>
      <p:graphicFrame>
        <p:nvGraphicFramePr>
          <p:cNvPr id="8" name="7 Diagrama"/>
          <p:cNvGraphicFramePr/>
          <p:nvPr/>
        </p:nvGraphicFramePr>
        <p:xfrm>
          <a:off x="2257083" y="1781161"/>
          <a:ext cx="9428538" cy="5262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Organización Funcional o de Taylor</a:t>
            </a:r>
            <a:endParaRPr lang="es-CO" sz="4533" b="1" i="1"/>
          </a:p>
        </p:txBody>
      </p:sp>
      <p:graphicFrame>
        <p:nvGraphicFramePr>
          <p:cNvPr id="10" name="9 Marcador de contenido"/>
          <p:cNvGraphicFramePr>
            <a:graphicFrameLocks noGrp="1"/>
          </p:cNvGraphicFramePr>
          <p:nvPr>
            <p:ph idx="1"/>
          </p:nvPr>
        </p:nvGraphicFramePr>
        <p:xfrm>
          <a:off x="2245360" y="3074074"/>
          <a:ext cx="9326880" cy="3454110"/>
        </p:xfrm>
        <a:graphic>
          <a:graphicData uri="http://schemas.openxmlformats.org/drawingml/2006/table">
            <a:tbl>
              <a:tblPr firstRow="1" bandRow="1">
                <a:tableStyleId>{5C22544A-7EE6-4342-B048-85BDC9FD1C3A}</a:tableStyleId>
              </a:tblPr>
              <a:tblGrid>
                <a:gridCol w="4501514">
                  <a:extLst>
                    <a:ext uri="{9D8B030D-6E8A-4147-A177-3AD203B41FA5}">
                      <a16:colId xmlns:a16="http://schemas.microsoft.com/office/drawing/2014/main" val="20000"/>
                    </a:ext>
                  </a:extLst>
                </a:gridCol>
                <a:gridCol w="4825366">
                  <a:extLst>
                    <a:ext uri="{9D8B030D-6E8A-4147-A177-3AD203B41FA5}">
                      <a16:colId xmlns:a16="http://schemas.microsoft.com/office/drawing/2014/main" val="20001"/>
                    </a:ext>
                  </a:extLst>
                </a:gridCol>
              </a:tblGrid>
              <a:tr h="455981">
                <a:tc>
                  <a:txBody>
                    <a:bodyPr/>
                    <a:lstStyle/>
                    <a:p>
                      <a:r>
                        <a:rPr lang="es-CO" sz="2300"/>
                        <a:t>Ventajas</a:t>
                      </a:r>
                    </a:p>
                  </a:txBody>
                  <a:tcPr marL="103632" marR="103632" marT="51816" marB="51816"/>
                </a:tc>
                <a:tc>
                  <a:txBody>
                    <a:bodyPr/>
                    <a:lstStyle/>
                    <a:p>
                      <a:r>
                        <a:rPr lang="es-CO" sz="2300"/>
                        <a:t>Desventajas</a:t>
                      </a:r>
                    </a:p>
                  </a:txBody>
                  <a:tcPr marL="103632" marR="103632" marT="51816" marB="51816"/>
                </a:tc>
                <a:extLst>
                  <a:ext uri="{0D108BD9-81ED-4DB2-BD59-A6C34878D82A}">
                    <a16:rowId xmlns:a16="http://schemas.microsoft.com/office/drawing/2014/main" val="10000"/>
                  </a:ext>
                </a:extLst>
              </a:tr>
              <a:tr h="1039545">
                <a:tc>
                  <a:txBody>
                    <a:bodyPr/>
                    <a:lstStyle/>
                    <a:p>
                      <a:pPr>
                        <a:buFont typeface="Arial" pitchFamily="34" charset="0"/>
                        <a:buChar char="•"/>
                      </a:pPr>
                      <a:r>
                        <a:rPr lang="es-CO" sz="1800"/>
                        <a:t> Se logra m</a:t>
                      </a:r>
                      <a:r>
                        <a:rPr lang="es-CO" sz="1800" baseline="0"/>
                        <a:t>ayor eficiencia de la persona dada la mayor especialización.</a:t>
                      </a:r>
                      <a:endParaRPr lang="es-CO" sz="1800"/>
                    </a:p>
                  </a:txBody>
                  <a:tcPr marL="103632" marR="103632" marT="51816" marB="51816"/>
                </a:tc>
                <a:tc>
                  <a:txBody>
                    <a:bodyPr/>
                    <a:lstStyle/>
                    <a:p>
                      <a:pPr>
                        <a:buFont typeface="Arial" pitchFamily="34" charset="0"/>
                        <a:buChar char="•"/>
                      </a:pPr>
                      <a:r>
                        <a:rPr lang="es-CO" sz="1800"/>
                        <a:t> Se viola el principio de la unidad de mando, lo que origina</a:t>
                      </a:r>
                      <a:r>
                        <a:rPr lang="es-CO" sz="1800" baseline="0"/>
                        <a:t> confusión y conflictos.</a:t>
                      </a:r>
                      <a:endParaRPr lang="es-CO" sz="1800"/>
                    </a:p>
                  </a:txBody>
                  <a:tcPr marL="103632" marR="103632" marT="51816" marB="51816"/>
                </a:tc>
                <a:extLst>
                  <a:ext uri="{0D108BD9-81ED-4DB2-BD59-A6C34878D82A}">
                    <a16:rowId xmlns:a16="http://schemas.microsoft.com/office/drawing/2014/main" val="10001"/>
                  </a:ext>
                </a:extLst>
              </a:tr>
              <a:tr h="809631">
                <a:tc>
                  <a:txBody>
                    <a:bodyPr/>
                    <a:lstStyle/>
                    <a:p>
                      <a:pPr>
                        <a:buFont typeface="Arial" pitchFamily="34" charset="0"/>
                        <a:buChar char="•"/>
                      </a:pPr>
                      <a:r>
                        <a:rPr lang="es-CO" sz="1800"/>
                        <a:t> La división del trabajo es planeada y no incidental.</a:t>
                      </a:r>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1800"/>
                        <a:t> Dificultad de localizar y fijar la responsabilidad.</a:t>
                      </a:r>
                    </a:p>
                  </a:txBody>
                  <a:tcPr marL="103632" marR="103632" marT="51816" marB="51816"/>
                </a:tc>
                <a:extLst>
                  <a:ext uri="{0D108BD9-81ED-4DB2-BD59-A6C34878D82A}">
                    <a16:rowId xmlns:a16="http://schemas.microsoft.com/office/drawing/2014/main" val="10002"/>
                  </a:ext>
                </a:extLst>
              </a:tr>
              <a:tr h="728668">
                <a:tc>
                  <a:txBody>
                    <a:bodyPr/>
                    <a:lstStyle/>
                    <a:p>
                      <a:pPr>
                        <a:buFont typeface="Arial" pitchFamily="34" charset="0"/>
                        <a:buChar char="•"/>
                      </a:pPr>
                      <a:r>
                        <a:rPr lang="es-CO" sz="1800"/>
                        <a:t> El trabajo manual se separa del trabajo</a:t>
                      </a:r>
                      <a:r>
                        <a:rPr lang="es-CO" sz="1800" baseline="0"/>
                        <a:t> intelectual.</a:t>
                      </a:r>
                      <a:endParaRPr lang="es-CO" sz="1800"/>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1800"/>
                        <a:t> Da lugar a roces entre jefes por la no definición clara</a:t>
                      </a:r>
                      <a:r>
                        <a:rPr lang="es-CO" sz="1800" baseline="0"/>
                        <a:t> de la autoridad</a:t>
                      </a:r>
                      <a:r>
                        <a:rPr lang="es-CO" sz="1800"/>
                        <a:t>.</a:t>
                      </a:r>
                    </a:p>
                  </a:txBody>
                  <a:tcPr marL="103632" marR="103632" marT="51816" marB="51816"/>
                </a:tc>
                <a:extLst>
                  <a:ext uri="{0D108BD9-81ED-4DB2-BD59-A6C34878D82A}">
                    <a16:rowId xmlns:a16="http://schemas.microsoft.com/office/drawing/2014/main" val="10003"/>
                  </a:ext>
                </a:extLst>
              </a:tr>
              <a:tr h="420285">
                <a:tc>
                  <a:txBody>
                    <a:bodyPr/>
                    <a:lstStyle/>
                    <a:p>
                      <a:pPr>
                        <a:buFont typeface="Arial" pitchFamily="34" charset="0"/>
                        <a:buChar char="•"/>
                      </a:pPr>
                      <a:r>
                        <a:rPr lang="es-CO" sz="1800"/>
                        <a:t> Disminuye la presión sobre los</a:t>
                      </a:r>
                      <a:r>
                        <a:rPr lang="es-CO" sz="1800" baseline="0"/>
                        <a:t> jefes.</a:t>
                      </a:r>
                      <a:endParaRPr lang="es-CO" sz="1800"/>
                    </a:p>
                  </a:txBody>
                  <a:tcPr marL="103632" marR="103632" marT="51816" marB="51816"/>
                </a:tc>
                <a:tc>
                  <a:txBody>
                    <a:bodyPr/>
                    <a:lstStyle/>
                    <a:p>
                      <a:pPr>
                        <a:buFont typeface="Arial" pitchFamily="34" charset="0"/>
                        <a:buChar char="•"/>
                      </a:pPr>
                      <a:endParaRPr lang="es-CO" sz="1800"/>
                    </a:p>
                  </a:txBody>
                  <a:tcPr marL="103632" marR="103632" marT="51816" marB="51816"/>
                </a:tc>
                <a:extLst>
                  <a:ext uri="{0D108BD9-81ED-4DB2-BD59-A6C34878D82A}">
                    <a16:rowId xmlns:a16="http://schemas.microsoft.com/office/drawing/2014/main" val="10004"/>
                  </a:ext>
                </a:extLst>
              </a:tr>
            </a:tbl>
          </a:graphicData>
        </a:graphic>
      </p:graphicFrame>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30</a:t>
            </a:fld>
            <a:endParaRPr lang="es-ES"/>
          </a:p>
        </p:txBody>
      </p:sp>
      <p:sp>
        <p:nvSpPr>
          <p:cNvPr id="11" name="10 CuadroTexto"/>
          <p:cNvSpPr txBox="1"/>
          <p:nvPr/>
        </p:nvSpPr>
        <p:spPr>
          <a:xfrm>
            <a:off x="2293905" y="1787240"/>
            <a:ext cx="9229790" cy="720197"/>
          </a:xfrm>
          <a:prstGeom prst="rect">
            <a:avLst/>
          </a:prstGeom>
          <a:solidFill>
            <a:schemeClr val="accent1"/>
          </a:solidFill>
          <a:ln w="12700">
            <a:solidFill>
              <a:schemeClr val="tx1"/>
            </a:solidFill>
          </a:ln>
        </p:spPr>
        <p:txBody>
          <a:bodyPr wrap="square" rtlCol="0">
            <a:spAutoFit/>
          </a:bodyPr>
          <a:lstStyle/>
          <a:p>
            <a:pPr algn="just"/>
            <a:r>
              <a:rPr lang="es-CO" sz="2040"/>
              <a:t>Consiste en dividir el trabajo y establecer la especialización de manera que todos en la organización ejecuten el menor número de funciones.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Organización Lineo - Funcional</a:t>
            </a:r>
            <a:endParaRPr lang="es-CO" sz="4533" b="1" i="1"/>
          </a:p>
        </p:txBody>
      </p:sp>
      <p:graphicFrame>
        <p:nvGraphicFramePr>
          <p:cNvPr id="10" name="9 Marcador de contenido"/>
          <p:cNvGraphicFramePr>
            <a:graphicFrameLocks noGrp="1"/>
          </p:cNvGraphicFramePr>
          <p:nvPr>
            <p:ph idx="1"/>
          </p:nvPr>
        </p:nvGraphicFramePr>
        <p:xfrm>
          <a:off x="2245360" y="3958180"/>
          <a:ext cx="9326880" cy="1679409"/>
        </p:xfrm>
        <a:graphic>
          <a:graphicData uri="http://schemas.openxmlformats.org/drawingml/2006/table">
            <a:tbl>
              <a:tblPr firstRow="1" bandRow="1">
                <a:tableStyleId>{5C22544A-7EE6-4342-B048-85BDC9FD1C3A}</a:tableStyleId>
              </a:tblPr>
              <a:tblGrid>
                <a:gridCol w="4501514">
                  <a:extLst>
                    <a:ext uri="{9D8B030D-6E8A-4147-A177-3AD203B41FA5}">
                      <a16:colId xmlns:a16="http://schemas.microsoft.com/office/drawing/2014/main" val="20000"/>
                    </a:ext>
                  </a:extLst>
                </a:gridCol>
                <a:gridCol w="4825366">
                  <a:extLst>
                    <a:ext uri="{9D8B030D-6E8A-4147-A177-3AD203B41FA5}">
                      <a16:colId xmlns:a16="http://schemas.microsoft.com/office/drawing/2014/main" val="20001"/>
                    </a:ext>
                  </a:extLst>
                </a:gridCol>
              </a:tblGrid>
              <a:tr h="455981">
                <a:tc>
                  <a:txBody>
                    <a:bodyPr/>
                    <a:lstStyle/>
                    <a:p>
                      <a:r>
                        <a:rPr lang="es-CO" sz="2300"/>
                        <a:t>Ventajas</a:t>
                      </a:r>
                    </a:p>
                  </a:txBody>
                  <a:tcPr marL="103632" marR="103632" marT="51816" marB="51816"/>
                </a:tc>
                <a:tc>
                  <a:txBody>
                    <a:bodyPr/>
                    <a:lstStyle/>
                    <a:p>
                      <a:r>
                        <a:rPr lang="es-CO" sz="2300"/>
                        <a:t>Desventajas</a:t>
                      </a:r>
                    </a:p>
                  </a:txBody>
                  <a:tcPr marL="103632" marR="103632" marT="51816" marB="51816"/>
                </a:tc>
                <a:extLst>
                  <a:ext uri="{0D108BD9-81ED-4DB2-BD59-A6C34878D82A}">
                    <a16:rowId xmlns:a16="http://schemas.microsoft.com/office/drawing/2014/main" val="10000"/>
                  </a:ext>
                </a:extLst>
              </a:tr>
              <a:tr h="803143">
                <a:tc>
                  <a:txBody>
                    <a:bodyPr/>
                    <a:lstStyle/>
                    <a:p>
                      <a:pPr>
                        <a:buFont typeface="Arial" pitchFamily="34" charset="0"/>
                        <a:buChar char="•"/>
                      </a:pPr>
                      <a:r>
                        <a:rPr lang="es-CO" sz="1800"/>
                        <a:t> Ventajas</a:t>
                      </a:r>
                      <a:r>
                        <a:rPr lang="es-CO" sz="1800" baseline="0"/>
                        <a:t> de organización lineal.</a:t>
                      </a:r>
                      <a:endParaRPr lang="es-CO" sz="1800"/>
                    </a:p>
                  </a:txBody>
                  <a:tcPr marL="103632" marR="103632" marT="51816" marB="51816"/>
                </a:tc>
                <a:tc>
                  <a:txBody>
                    <a:bodyPr/>
                    <a:lstStyle/>
                    <a:p>
                      <a:pPr>
                        <a:buFont typeface="Arial" pitchFamily="34" charset="0"/>
                        <a:buChar char="•"/>
                      </a:pPr>
                      <a:r>
                        <a:rPr lang="es-CO" sz="1800"/>
                        <a:t> Puede incrementar</a:t>
                      </a:r>
                      <a:r>
                        <a:rPr lang="es-CO" sz="1800" baseline="0"/>
                        <a:t> la cantidad de personas requerida.</a:t>
                      </a:r>
                      <a:endParaRPr lang="es-CO" sz="1800"/>
                    </a:p>
                  </a:txBody>
                  <a:tcPr marL="103632" marR="103632" marT="51816" marB="51816"/>
                </a:tc>
                <a:extLst>
                  <a:ext uri="{0D108BD9-81ED-4DB2-BD59-A6C34878D82A}">
                    <a16:rowId xmlns:a16="http://schemas.microsoft.com/office/drawing/2014/main" val="10001"/>
                  </a:ext>
                </a:extLst>
              </a:tr>
              <a:tr h="420285">
                <a:tc>
                  <a:txBody>
                    <a:bodyPr/>
                    <a:lstStyle/>
                    <a:p>
                      <a:pPr>
                        <a:buFont typeface="Arial" pitchFamily="34" charset="0"/>
                        <a:buChar char="•"/>
                      </a:pPr>
                      <a:r>
                        <a:rPr lang="es-CO" sz="1800"/>
                        <a:t>  Ventajas</a:t>
                      </a:r>
                      <a:r>
                        <a:rPr lang="es-CO" sz="1800" baseline="0"/>
                        <a:t> de organización funcional.</a:t>
                      </a:r>
                      <a:endParaRPr lang="es-CO" sz="1800"/>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s-CO" sz="1800"/>
                    </a:p>
                  </a:txBody>
                  <a:tcPr marL="103632" marR="103632" marT="51816" marB="51816"/>
                </a:tc>
                <a:extLst>
                  <a:ext uri="{0D108BD9-81ED-4DB2-BD59-A6C34878D82A}">
                    <a16:rowId xmlns:a16="http://schemas.microsoft.com/office/drawing/2014/main" val="10002"/>
                  </a:ext>
                </a:extLst>
              </a:tr>
            </a:tbl>
          </a:graphicData>
        </a:graphic>
      </p:graphicFrame>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31</a:t>
            </a:fld>
            <a:endParaRPr lang="es-ES"/>
          </a:p>
        </p:txBody>
      </p:sp>
      <p:sp>
        <p:nvSpPr>
          <p:cNvPr id="11" name="10 CuadroTexto"/>
          <p:cNvSpPr txBox="1"/>
          <p:nvPr/>
        </p:nvSpPr>
        <p:spPr>
          <a:xfrm>
            <a:off x="2293905" y="2040049"/>
            <a:ext cx="9229790" cy="1034129"/>
          </a:xfrm>
          <a:prstGeom prst="rect">
            <a:avLst/>
          </a:prstGeom>
          <a:solidFill>
            <a:schemeClr val="accent1"/>
          </a:solidFill>
          <a:ln w="12700">
            <a:solidFill>
              <a:schemeClr val="tx1"/>
            </a:solidFill>
          </a:ln>
        </p:spPr>
        <p:txBody>
          <a:bodyPr wrap="square" rtlCol="0">
            <a:spAutoFit/>
          </a:bodyPr>
          <a:lstStyle/>
          <a:p>
            <a:pPr algn="just"/>
            <a:r>
              <a:rPr lang="es-CO" sz="2040"/>
              <a:t>Se combinan los tipos de organización lineal y funcional conservándose de la funcional la especialización y de la lineal la autoridad y responsabilidad que se transmite a través de un solo jefe por cada función especial.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Organización </a:t>
            </a:r>
            <a:r>
              <a:rPr lang="es-ES" sz="4533" b="1" err="1"/>
              <a:t>Staff</a:t>
            </a:r>
            <a:endParaRPr lang="es-CO" sz="4533" b="1" i="1"/>
          </a:p>
        </p:txBody>
      </p:sp>
      <p:graphicFrame>
        <p:nvGraphicFramePr>
          <p:cNvPr id="10" name="9 Marcador de contenido"/>
          <p:cNvGraphicFramePr>
            <a:graphicFrameLocks noGrp="1"/>
          </p:cNvGraphicFramePr>
          <p:nvPr>
            <p:ph idx="1"/>
          </p:nvPr>
        </p:nvGraphicFramePr>
        <p:xfrm>
          <a:off x="2245360" y="2833680"/>
          <a:ext cx="9326880" cy="3328516"/>
        </p:xfrm>
        <a:graphic>
          <a:graphicData uri="http://schemas.openxmlformats.org/drawingml/2006/table">
            <a:tbl>
              <a:tblPr firstRow="1" bandRow="1">
                <a:tableStyleId>{5C22544A-7EE6-4342-B048-85BDC9FD1C3A}</a:tableStyleId>
              </a:tblPr>
              <a:tblGrid>
                <a:gridCol w="4501514">
                  <a:extLst>
                    <a:ext uri="{9D8B030D-6E8A-4147-A177-3AD203B41FA5}">
                      <a16:colId xmlns:a16="http://schemas.microsoft.com/office/drawing/2014/main" val="20000"/>
                    </a:ext>
                  </a:extLst>
                </a:gridCol>
                <a:gridCol w="4825366">
                  <a:extLst>
                    <a:ext uri="{9D8B030D-6E8A-4147-A177-3AD203B41FA5}">
                      <a16:colId xmlns:a16="http://schemas.microsoft.com/office/drawing/2014/main" val="20001"/>
                    </a:ext>
                  </a:extLst>
                </a:gridCol>
              </a:tblGrid>
              <a:tr h="420285">
                <a:tc>
                  <a:txBody>
                    <a:bodyPr/>
                    <a:lstStyle/>
                    <a:p>
                      <a:r>
                        <a:rPr lang="es-CO" sz="1600"/>
                        <a:t>Ventajas</a:t>
                      </a:r>
                    </a:p>
                  </a:txBody>
                  <a:tcPr marL="103632" marR="103632" marT="51816" marB="51816"/>
                </a:tc>
                <a:tc>
                  <a:txBody>
                    <a:bodyPr/>
                    <a:lstStyle/>
                    <a:p>
                      <a:r>
                        <a:rPr lang="es-CO" sz="1600"/>
                        <a:t>Desventajas</a:t>
                      </a:r>
                    </a:p>
                  </a:txBody>
                  <a:tcPr marL="103632" marR="103632" marT="51816" marB="51816"/>
                </a:tc>
                <a:extLst>
                  <a:ext uri="{0D108BD9-81ED-4DB2-BD59-A6C34878D82A}">
                    <a16:rowId xmlns:a16="http://schemas.microsoft.com/office/drawing/2014/main" val="10000"/>
                  </a:ext>
                </a:extLst>
              </a:tr>
              <a:tr h="1347216">
                <a:tc>
                  <a:txBody>
                    <a:bodyPr/>
                    <a:lstStyle/>
                    <a:p>
                      <a:pPr>
                        <a:buFont typeface="Arial" pitchFamily="34" charset="0"/>
                        <a:buChar char="•"/>
                      </a:pPr>
                      <a:r>
                        <a:rPr lang="es-CO" sz="2000"/>
                        <a:t> Logra que los conocimientos expertos</a:t>
                      </a:r>
                      <a:r>
                        <a:rPr lang="es-CO" sz="2000" baseline="0"/>
                        <a:t> influyan sobre la manera de resolver los problemas de dirección.</a:t>
                      </a:r>
                      <a:endParaRPr lang="es-CO" sz="2000"/>
                    </a:p>
                  </a:txBody>
                  <a:tcPr marL="103632" marR="103632" marT="51816" marB="51816"/>
                </a:tc>
                <a:tc>
                  <a:txBody>
                    <a:bodyPr/>
                    <a:lstStyle/>
                    <a:p>
                      <a:pPr>
                        <a:buFont typeface="Arial" pitchFamily="34" charset="0"/>
                        <a:buChar char="•"/>
                      </a:pPr>
                      <a:r>
                        <a:rPr lang="es-CO" sz="2000"/>
                        <a:t> Si no se delimitan claramente los deberes y responsabilidades</a:t>
                      </a:r>
                      <a:r>
                        <a:rPr lang="es-CO" sz="2000" baseline="0"/>
                        <a:t> de la asesoría, puede producir confusión considerable en la organización.</a:t>
                      </a:r>
                      <a:endParaRPr lang="es-CO" sz="2000"/>
                    </a:p>
                  </a:txBody>
                  <a:tcPr marL="103632" marR="103632" marT="51816" marB="51816"/>
                </a:tc>
                <a:extLst>
                  <a:ext uri="{0D108BD9-81ED-4DB2-BD59-A6C34878D82A}">
                    <a16:rowId xmlns:a16="http://schemas.microsoft.com/office/drawing/2014/main" val="10001"/>
                  </a:ext>
                </a:extLst>
              </a:tr>
              <a:tr h="835591">
                <a:tc>
                  <a:txBody>
                    <a:bodyPr/>
                    <a:lstStyle/>
                    <a:p>
                      <a:pPr>
                        <a:buFont typeface="Arial" pitchFamily="34" charset="0"/>
                        <a:buChar char="•"/>
                      </a:pPr>
                      <a:r>
                        <a:rPr lang="es-CO" sz="2000"/>
                        <a:t> Permite</a:t>
                      </a:r>
                      <a:r>
                        <a:rPr lang="es-CO" sz="2000" baseline="0"/>
                        <a:t> la especialización del </a:t>
                      </a:r>
                      <a:r>
                        <a:rPr lang="es-CO" sz="2000" baseline="0" err="1"/>
                        <a:t>staff</a:t>
                      </a:r>
                      <a:r>
                        <a:rPr lang="es-CO" sz="2000" baseline="0"/>
                        <a:t>.</a:t>
                      </a:r>
                      <a:endParaRPr lang="es-CO" sz="2000"/>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2000"/>
                        <a:t> Puede</a:t>
                      </a:r>
                      <a:r>
                        <a:rPr lang="es-CO" sz="2000" baseline="0"/>
                        <a:t> ser ineficaz si las recomendaciones no cuentan con respaldo.</a:t>
                      </a:r>
                      <a:endParaRPr lang="es-CO" sz="2000"/>
                    </a:p>
                  </a:txBody>
                  <a:tcPr marL="103632" marR="103632" marT="51816" marB="51816"/>
                </a:tc>
                <a:extLst>
                  <a:ext uri="{0D108BD9-81ED-4DB2-BD59-A6C34878D82A}">
                    <a16:rowId xmlns:a16="http://schemas.microsoft.com/office/drawing/2014/main" val="10002"/>
                  </a:ext>
                </a:extLst>
              </a:tr>
              <a:tr h="725424">
                <a:tc>
                  <a:txBody>
                    <a:bodyPr/>
                    <a:lstStyle/>
                    <a:p>
                      <a:pPr>
                        <a:buFont typeface="Arial" pitchFamily="34" charset="0"/>
                        <a:buChar char="•"/>
                      </a:pPr>
                      <a:endParaRPr lang="es-CO" sz="2000"/>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2000"/>
                        <a:t> Pueden darse roces con los departamentos</a:t>
                      </a:r>
                      <a:r>
                        <a:rPr lang="es-CO" sz="2000" baseline="0"/>
                        <a:t> de la organización lineal.</a:t>
                      </a:r>
                      <a:endParaRPr lang="es-CO" sz="2000"/>
                    </a:p>
                  </a:txBody>
                  <a:tcPr marL="103632" marR="103632" marT="51816" marB="51816"/>
                </a:tc>
                <a:extLst>
                  <a:ext uri="{0D108BD9-81ED-4DB2-BD59-A6C34878D82A}">
                    <a16:rowId xmlns:a16="http://schemas.microsoft.com/office/drawing/2014/main" val="10003"/>
                  </a:ext>
                </a:extLst>
              </a:tr>
            </a:tbl>
          </a:graphicData>
        </a:graphic>
      </p:graphicFrame>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32</a:t>
            </a:fld>
            <a:endParaRPr lang="es-ES"/>
          </a:p>
        </p:txBody>
      </p:sp>
      <p:sp>
        <p:nvSpPr>
          <p:cNvPr id="11" name="10 CuadroTexto"/>
          <p:cNvSpPr txBox="1"/>
          <p:nvPr/>
        </p:nvSpPr>
        <p:spPr>
          <a:xfrm>
            <a:off x="2293905" y="2040049"/>
            <a:ext cx="9229790" cy="406265"/>
          </a:xfrm>
          <a:prstGeom prst="rect">
            <a:avLst/>
          </a:prstGeom>
          <a:solidFill>
            <a:schemeClr val="accent1"/>
          </a:solidFill>
          <a:ln w="12700">
            <a:solidFill>
              <a:schemeClr val="tx1"/>
            </a:solidFill>
          </a:ln>
        </p:spPr>
        <p:txBody>
          <a:bodyPr wrap="square" rtlCol="0">
            <a:spAutoFit/>
          </a:bodyPr>
          <a:lstStyle/>
          <a:p>
            <a:pPr algn="just"/>
            <a:r>
              <a:rPr lang="es-CO" sz="2040"/>
              <a:t>Se caracteriza por proporcionar información experta y de asesoría.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Organización por Comités</a:t>
            </a:r>
            <a:endParaRPr lang="es-CO" sz="4533" b="1" i="1"/>
          </a:p>
        </p:txBody>
      </p:sp>
      <p:graphicFrame>
        <p:nvGraphicFramePr>
          <p:cNvPr id="10" name="9 Marcador de contenido"/>
          <p:cNvGraphicFramePr>
            <a:graphicFrameLocks noGrp="1"/>
          </p:cNvGraphicFramePr>
          <p:nvPr>
            <p:ph idx="1"/>
          </p:nvPr>
        </p:nvGraphicFramePr>
        <p:xfrm>
          <a:off x="2245360" y="2983398"/>
          <a:ext cx="9326880" cy="3979400"/>
        </p:xfrm>
        <a:graphic>
          <a:graphicData uri="http://schemas.openxmlformats.org/drawingml/2006/table">
            <a:tbl>
              <a:tblPr firstRow="1" bandRow="1">
                <a:tableStyleId>{5C22544A-7EE6-4342-B048-85BDC9FD1C3A}</a:tableStyleId>
              </a:tblPr>
              <a:tblGrid>
                <a:gridCol w="4501514">
                  <a:extLst>
                    <a:ext uri="{9D8B030D-6E8A-4147-A177-3AD203B41FA5}">
                      <a16:colId xmlns:a16="http://schemas.microsoft.com/office/drawing/2014/main" val="20000"/>
                    </a:ext>
                  </a:extLst>
                </a:gridCol>
                <a:gridCol w="4825366">
                  <a:extLst>
                    <a:ext uri="{9D8B030D-6E8A-4147-A177-3AD203B41FA5}">
                      <a16:colId xmlns:a16="http://schemas.microsoft.com/office/drawing/2014/main" val="20001"/>
                    </a:ext>
                  </a:extLst>
                </a:gridCol>
              </a:tblGrid>
              <a:tr h="404232">
                <a:tc>
                  <a:txBody>
                    <a:bodyPr/>
                    <a:lstStyle/>
                    <a:p>
                      <a:r>
                        <a:rPr lang="es-CO" sz="1600"/>
                        <a:t>Ventajas</a:t>
                      </a:r>
                    </a:p>
                  </a:txBody>
                  <a:tcPr marL="103632" marR="103632" marT="51816" marB="51816"/>
                </a:tc>
                <a:tc>
                  <a:txBody>
                    <a:bodyPr/>
                    <a:lstStyle/>
                    <a:p>
                      <a:r>
                        <a:rPr lang="es-CO" sz="1600"/>
                        <a:t>Desventajas</a:t>
                      </a:r>
                    </a:p>
                  </a:txBody>
                  <a:tcPr marL="103632" marR="103632" marT="51816" marB="51816"/>
                </a:tc>
                <a:extLst>
                  <a:ext uri="{0D108BD9-81ED-4DB2-BD59-A6C34878D82A}">
                    <a16:rowId xmlns:a16="http://schemas.microsoft.com/office/drawing/2014/main" val="10000"/>
                  </a:ext>
                </a:extLst>
              </a:tr>
              <a:tr h="1250443">
                <a:tc>
                  <a:txBody>
                    <a:bodyPr/>
                    <a:lstStyle/>
                    <a:p>
                      <a:pPr>
                        <a:buFont typeface="Arial" pitchFamily="34" charset="0"/>
                        <a:buChar char="•"/>
                      </a:pPr>
                      <a:r>
                        <a:rPr lang="es-CO" sz="2000"/>
                        <a:t> Las soluciones</a:t>
                      </a:r>
                      <a:r>
                        <a:rPr lang="es-CO" sz="2000" baseline="0"/>
                        <a:t> son más objetivas, ya que representan la conjunción de varios criterios.</a:t>
                      </a:r>
                      <a:endParaRPr lang="es-CO" sz="2000"/>
                    </a:p>
                  </a:txBody>
                  <a:tcPr marL="103632" marR="103632" marT="51816" marB="51816"/>
                </a:tc>
                <a:tc>
                  <a:txBody>
                    <a:bodyPr/>
                    <a:lstStyle/>
                    <a:p>
                      <a:pPr>
                        <a:buFont typeface="Arial" pitchFamily="34" charset="0"/>
                        <a:buChar char="•"/>
                      </a:pPr>
                      <a:r>
                        <a:rPr lang="es-CO" sz="2000"/>
                        <a:t> Puede llevar a que los gerentes se desliguen de su responsabilidad descargándose en los comités.</a:t>
                      </a:r>
                    </a:p>
                  </a:txBody>
                  <a:tcPr marL="103632" marR="103632" marT="51816" marB="51816"/>
                </a:tc>
                <a:extLst>
                  <a:ext uri="{0D108BD9-81ED-4DB2-BD59-A6C34878D82A}">
                    <a16:rowId xmlns:a16="http://schemas.microsoft.com/office/drawing/2014/main" val="10001"/>
                  </a:ext>
                </a:extLst>
              </a:tr>
              <a:tr h="1448496">
                <a:tc>
                  <a:txBody>
                    <a:bodyPr/>
                    <a:lstStyle/>
                    <a:p>
                      <a:pPr>
                        <a:buFont typeface="Arial" pitchFamily="34" charset="0"/>
                        <a:buChar char="•"/>
                      </a:pPr>
                      <a:r>
                        <a:rPr lang="es-CO" sz="2000"/>
                        <a:t> Se comparte la responsabilidad entre todos los que integran</a:t>
                      </a:r>
                      <a:r>
                        <a:rPr lang="es-CO" sz="2000" baseline="0"/>
                        <a:t> el comité, no recayendo sobre una sola persona.</a:t>
                      </a:r>
                    </a:p>
                    <a:p>
                      <a:pPr>
                        <a:buFont typeface="Arial" pitchFamily="34" charset="0"/>
                        <a:buChar char="•"/>
                      </a:pPr>
                      <a:endParaRPr lang="es-CO" sz="2000"/>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2000"/>
                        <a:t> Una vez constituido el comité, es difícil disolverlo.</a:t>
                      </a:r>
                    </a:p>
                  </a:txBody>
                  <a:tcPr marL="103632" marR="103632" marT="51816" marB="51816"/>
                </a:tc>
                <a:extLst>
                  <a:ext uri="{0D108BD9-81ED-4DB2-BD59-A6C34878D82A}">
                    <a16:rowId xmlns:a16="http://schemas.microsoft.com/office/drawing/2014/main" val="10002"/>
                  </a:ext>
                </a:extLst>
              </a:tr>
              <a:tr h="876229">
                <a:tc>
                  <a:txBody>
                    <a:bodyPr/>
                    <a:lstStyle/>
                    <a:p>
                      <a:pPr>
                        <a:buFont typeface="Arial" pitchFamily="34" charset="0"/>
                        <a:buChar char="•"/>
                      </a:pPr>
                      <a:r>
                        <a:rPr lang="es-CO" sz="2000"/>
                        <a:t> Permite que las ideas se fundamenten</a:t>
                      </a:r>
                      <a:r>
                        <a:rPr lang="es-CO" sz="2000" baseline="0"/>
                        <a:t> y se critiquen.</a:t>
                      </a:r>
                      <a:endParaRPr lang="es-CO" sz="2000"/>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2000"/>
                        <a:t> Decisiones lentas.</a:t>
                      </a:r>
                    </a:p>
                  </a:txBody>
                  <a:tcPr marL="103632" marR="103632" marT="51816" marB="51816"/>
                </a:tc>
                <a:extLst>
                  <a:ext uri="{0D108BD9-81ED-4DB2-BD59-A6C34878D82A}">
                    <a16:rowId xmlns:a16="http://schemas.microsoft.com/office/drawing/2014/main" val="10003"/>
                  </a:ext>
                </a:extLst>
              </a:tr>
            </a:tbl>
          </a:graphicData>
        </a:graphic>
      </p:graphicFrame>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33</a:t>
            </a:fld>
            <a:endParaRPr lang="es-ES"/>
          </a:p>
        </p:txBody>
      </p:sp>
      <p:sp>
        <p:nvSpPr>
          <p:cNvPr id="11" name="10 CuadroTexto"/>
          <p:cNvSpPr txBox="1"/>
          <p:nvPr/>
        </p:nvSpPr>
        <p:spPr>
          <a:xfrm>
            <a:off x="2293905" y="1781161"/>
            <a:ext cx="9229790" cy="720197"/>
          </a:xfrm>
          <a:prstGeom prst="rect">
            <a:avLst/>
          </a:prstGeom>
          <a:solidFill>
            <a:schemeClr val="accent1"/>
          </a:solidFill>
          <a:ln w="12700">
            <a:solidFill>
              <a:schemeClr val="tx1"/>
            </a:solidFill>
          </a:ln>
        </p:spPr>
        <p:txBody>
          <a:bodyPr wrap="square" rtlCol="0">
            <a:spAutoFit/>
          </a:bodyPr>
          <a:lstStyle/>
          <a:p>
            <a:pPr algn="just"/>
            <a:r>
              <a:rPr lang="es-CO" sz="2040"/>
              <a:t>Consiste en asignar los asuntos administrativos a un cuerpo de personas que se reúnen para discutirlos y tomar una decisión en conjunto.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Organización Matricial</a:t>
            </a:r>
            <a:endParaRPr lang="es-CO" sz="4533" b="1" i="1"/>
          </a:p>
        </p:txBody>
      </p:sp>
      <p:graphicFrame>
        <p:nvGraphicFramePr>
          <p:cNvPr id="10" name="9 Marcador de contenido"/>
          <p:cNvGraphicFramePr>
            <a:graphicFrameLocks noGrp="1"/>
          </p:cNvGraphicFramePr>
          <p:nvPr>
            <p:ph idx="1"/>
          </p:nvPr>
        </p:nvGraphicFramePr>
        <p:xfrm>
          <a:off x="2245360" y="2833680"/>
          <a:ext cx="9326880" cy="3508500"/>
        </p:xfrm>
        <a:graphic>
          <a:graphicData uri="http://schemas.openxmlformats.org/drawingml/2006/table">
            <a:tbl>
              <a:tblPr firstRow="1" bandRow="1">
                <a:tableStyleId>{5C22544A-7EE6-4342-B048-85BDC9FD1C3A}</a:tableStyleId>
              </a:tblPr>
              <a:tblGrid>
                <a:gridCol w="4501514">
                  <a:extLst>
                    <a:ext uri="{9D8B030D-6E8A-4147-A177-3AD203B41FA5}">
                      <a16:colId xmlns:a16="http://schemas.microsoft.com/office/drawing/2014/main" val="20000"/>
                    </a:ext>
                  </a:extLst>
                </a:gridCol>
                <a:gridCol w="4825366">
                  <a:extLst>
                    <a:ext uri="{9D8B030D-6E8A-4147-A177-3AD203B41FA5}">
                      <a16:colId xmlns:a16="http://schemas.microsoft.com/office/drawing/2014/main" val="20001"/>
                    </a:ext>
                  </a:extLst>
                </a:gridCol>
              </a:tblGrid>
              <a:tr h="455981">
                <a:tc>
                  <a:txBody>
                    <a:bodyPr/>
                    <a:lstStyle/>
                    <a:p>
                      <a:r>
                        <a:rPr lang="es-CO" sz="2300"/>
                        <a:t>Ventajas</a:t>
                      </a:r>
                    </a:p>
                  </a:txBody>
                  <a:tcPr marL="103632" marR="103632" marT="51816" marB="51816"/>
                </a:tc>
                <a:tc>
                  <a:txBody>
                    <a:bodyPr/>
                    <a:lstStyle/>
                    <a:p>
                      <a:r>
                        <a:rPr lang="es-CO" sz="2300"/>
                        <a:t>Desventajas</a:t>
                      </a:r>
                    </a:p>
                  </a:txBody>
                  <a:tcPr marL="103632" marR="103632" marT="51816" marB="51816"/>
                </a:tc>
                <a:extLst>
                  <a:ext uri="{0D108BD9-81ED-4DB2-BD59-A6C34878D82A}">
                    <a16:rowId xmlns:a16="http://schemas.microsoft.com/office/drawing/2014/main" val="10000"/>
                  </a:ext>
                </a:extLst>
              </a:tr>
              <a:tr h="961844">
                <a:tc>
                  <a:txBody>
                    <a:bodyPr/>
                    <a:lstStyle/>
                    <a:p>
                      <a:pPr>
                        <a:buFont typeface="Arial" pitchFamily="34" charset="0"/>
                        <a:buChar char="•"/>
                      </a:pPr>
                      <a:r>
                        <a:rPr lang="es-CO" sz="1800"/>
                        <a:t> Propicia la comunicación interdepartamental.</a:t>
                      </a:r>
                    </a:p>
                  </a:txBody>
                  <a:tcPr marL="103632" marR="103632" marT="51816" marB="51816"/>
                </a:tc>
                <a:tc>
                  <a:txBody>
                    <a:bodyPr/>
                    <a:lstStyle/>
                    <a:p>
                      <a:pPr>
                        <a:buFont typeface="Arial" pitchFamily="34" charset="0"/>
                        <a:buChar char="•"/>
                      </a:pPr>
                      <a:r>
                        <a:rPr lang="es-CO" sz="1800"/>
                        <a:t> Existe confusión</a:t>
                      </a:r>
                      <a:r>
                        <a:rPr lang="es-CO" sz="1800" baseline="0"/>
                        <a:t> acerca de quién depende de quién.</a:t>
                      </a:r>
                      <a:endParaRPr lang="es-CO" sz="1800"/>
                    </a:p>
                  </a:txBody>
                  <a:tcPr marL="103632" marR="103632" marT="51816" marB="51816"/>
                </a:tc>
                <a:extLst>
                  <a:ext uri="{0D108BD9-81ED-4DB2-BD59-A6C34878D82A}">
                    <a16:rowId xmlns:a16="http://schemas.microsoft.com/office/drawing/2014/main" val="10001"/>
                  </a:ext>
                </a:extLst>
              </a:tr>
              <a:tr h="1214446">
                <a:tc>
                  <a:txBody>
                    <a:bodyPr/>
                    <a:lstStyle/>
                    <a:p>
                      <a:pPr>
                        <a:buFont typeface="Arial" pitchFamily="34" charset="0"/>
                        <a:buChar char="•"/>
                      </a:pPr>
                      <a:r>
                        <a:rPr lang="es-CO" sz="1800"/>
                        <a:t> Permite que las personas puedan cambiar de una tarea a otra cuando sea necesario.</a:t>
                      </a:r>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1800"/>
                        <a:t> Da lugar a lucha de poderes entre gerentes funcionales y de proyectos.</a:t>
                      </a:r>
                    </a:p>
                  </a:txBody>
                  <a:tcPr marL="103632" marR="103632" marT="51816" marB="51816"/>
                </a:tc>
                <a:extLst>
                  <a:ext uri="{0D108BD9-81ED-4DB2-BD59-A6C34878D82A}">
                    <a16:rowId xmlns:a16="http://schemas.microsoft.com/office/drawing/2014/main" val="10002"/>
                  </a:ext>
                </a:extLst>
              </a:tr>
              <a:tr h="876229">
                <a:tc>
                  <a:txBody>
                    <a:bodyPr/>
                    <a:lstStyle/>
                    <a:p>
                      <a:pPr>
                        <a:buFont typeface="Arial" pitchFamily="34" charset="0"/>
                        <a:buChar char="•"/>
                      </a:pPr>
                      <a:r>
                        <a:rPr lang="es-CO" sz="1800"/>
                        <a:t> Favorece el intercambio de experiencias.</a:t>
                      </a:r>
                    </a:p>
                  </a:txBody>
                  <a:tcPr marL="103632" marR="103632" marT="51816" marB="5181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s-CO" sz="1800"/>
                        <a:t> Se puede presentar resistencia al cambio</a:t>
                      </a:r>
                      <a:r>
                        <a:rPr lang="es-CO" sz="1800" baseline="0"/>
                        <a:t> por parte del personal.</a:t>
                      </a:r>
                      <a:endParaRPr lang="es-CO" sz="1800"/>
                    </a:p>
                  </a:txBody>
                  <a:tcPr marL="103632" marR="103632" marT="51816" marB="51816"/>
                </a:tc>
                <a:extLst>
                  <a:ext uri="{0D108BD9-81ED-4DB2-BD59-A6C34878D82A}">
                    <a16:rowId xmlns:a16="http://schemas.microsoft.com/office/drawing/2014/main" val="10003"/>
                  </a:ext>
                </a:extLst>
              </a:tr>
            </a:tbl>
          </a:graphicData>
        </a:graphic>
      </p:graphicFrame>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34</a:t>
            </a:fld>
            <a:endParaRPr lang="es-ES"/>
          </a:p>
        </p:txBody>
      </p:sp>
      <p:sp>
        <p:nvSpPr>
          <p:cNvPr id="11" name="10 CuadroTexto"/>
          <p:cNvSpPr txBox="1"/>
          <p:nvPr/>
        </p:nvSpPr>
        <p:spPr>
          <a:xfrm>
            <a:off x="2293905" y="1781161"/>
            <a:ext cx="9229790" cy="720197"/>
          </a:xfrm>
          <a:prstGeom prst="rect">
            <a:avLst/>
          </a:prstGeom>
          <a:solidFill>
            <a:schemeClr val="accent1"/>
          </a:solidFill>
          <a:ln w="12700">
            <a:solidFill>
              <a:schemeClr val="tx1"/>
            </a:solidFill>
          </a:ln>
        </p:spPr>
        <p:txBody>
          <a:bodyPr wrap="square" rtlCol="0">
            <a:spAutoFit/>
          </a:bodyPr>
          <a:lstStyle/>
          <a:p>
            <a:pPr algn="just"/>
            <a:r>
              <a:rPr lang="es-CO" sz="2040"/>
              <a:t>Combina la departamentalización de funciones con equipos para realizar proyectos abandonando el principio de la unidad de mando.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2257083" y="377011"/>
            <a:ext cx="9326880" cy="1291802"/>
          </a:xfrm>
        </p:spPr>
        <p:txBody>
          <a:bodyPr/>
          <a:lstStyle/>
          <a:p>
            <a:pPr eaLnBrk="1" hangingPunct="1"/>
            <a:r>
              <a:rPr lang="es-CO" b="1"/>
              <a:t>Agenda</a:t>
            </a:r>
            <a:endParaRPr lang="es-ES" b="1"/>
          </a:p>
        </p:txBody>
      </p:sp>
      <p:graphicFrame>
        <p:nvGraphicFramePr>
          <p:cNvPr id="7" name="6 Marcador de contenido"/>
          <p:cNvGraphicFramePr>
            <a:graphicFrameLocks noGrp="1"/>
          </p:cNvGraphicFramePr>
          <p:nvPr>
            <p:ph idx="1"/>
            <p:extLst>
              <p:ext uri="{D42A27DB-BD31-4B8C-83A1-F6EECF244321}">
                <p14:modId xmlns:p14="http://schemas.microsoft.com/office/powerpoint/2010/main" val="2056370526"/>
              </p:ext>
            </p:extLst>
          </p:nvPr>
        </p:nvGraphicFramePr>
        <p:xfrm>
          <a:off x="1403311" y="2428865"/>
          <a:ext cx="10849051" cy="3976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Marcador de fecha"/>
          <p:cNvSpPr>
            <a:spLocks noGrp="1"/>
          </p:cNvSpPr>
          <p:nvPr>
            <p:ph type="dt" sz="half" idx="10"/>
          </p:nvPr>
        </p:nvSpPr>
        <p:spPr/>
        <p:txBody>
          <a:bodyPr/>
          <a:lstStyle/>
          <a:p>
            <a:pPr>
              <a:defRPr/>
            </a:pPr>
            <a:fld id="{DC08C26D-CB10-4B4E-A509-B510D321A3F5}" type="datetime10">
              <a:rPr lang="es-ES" smtClean="0"/>
              <a:pPr>
                <a:defRPr/>
              </a:pPr>
              <a:t>07:52</a:t>
            </a:fld>
            <a:endParaRPr lang="es-ES"/>
          </a:p>
        </p:txBody>
      </p:sp>
      <p:sp>
        <p:nvSpPr>
          <p:cNvPr id="5"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4098" name="5 Marcador de número de diapositiva"/>
          <p:cNvSpPr>
            <a:spLocks noGrp="1"/>
          </p:cNvSpPr>
          <p:nvPr>
            <p:ph type="sldNum" sz="quarter" idx="12"/>
          </p:nvPr>
        </p:nvSpPr>
        <p:spPr>
          <a:noFill/>
        </p:spPr>
        <p:txBody>
          <a:bodyPr/>
          <a:lstStyle/>
          <a:p>
            <a:fld id="{9B4E6FF2-45CD-4042-B887-B4201E0DA156}" type="slidenum">
              <a:rPr lang="es-ES">
                <a:cs typeface="Arial" pitchFamily="34" charset="0"/>
              </a:rPr>
              <a:pPr/>
              <a:t>35</a:t>
            </a:fld>
            <a:endParaRPr lang="es-ES">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6E0EA7F7-BF21-4B5E-86C9-6CE8D3C9D724}" type="datetime10">
              <a:rPr lang="es-ES" smtClean="0"/>
              <a:pPr>
                <a:defRPr/>
              </a:pPr>
              <a:t>07:52</a:t>
            </a:fld>
            <a:endParaRPr lang="es-ES"/>
          </a:p>
        </p:txBody>
      </p:sp>
      <p:sp>
        <p:nvSpPr>
          <p:cNvPr id="6"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15362" name="3 Marcador de número de diapositiva"/>
          <p:cNvSpPr>
            <a:spLocks noGrp="1"/>
          </p:cNvSpPr>
          <p:nvPr>
            <p:ph type="sldNum" sz="quarter" idx="12"/>
          </p:nvPr>
        </p:nvSpPr>
        <p:spPr>
          <a:noFill/>
        </p:spPr>
        <p:txBody>
          <a:bodyPr/>
          <a:lstStyle/>
          <a:p>
            <a:fld id="{6308814C-2590-4632-A384-D2417A08800B}" type="slidenum">
              <a:rPr lang="es-ES">
                <a:cs typeface="Arial" pitchFamily="34" charset="0"/>
              </a:rPr>
              <a:pPr/>
              <a:t>36</a:t>
            </a:fld>
            <a:endParaRPr lang="es-ES">
              <a:cs typeface="Arial" pitchFamily="34" charset="0"/>
            </a:endParaRPr>
          </a:p>
        </p:txBody>
      </p:sp>
      <p:sp>
        <p:nvSpPr>
          <p:cNvPr id="15363" name="Rectangle 2"/>
          <p:cNvSpPr>
            <a:spLocks noGrp="1" noChangeArrowheads="1"/>
          </p:cNvSpPr>
          <p:nvPr>
            <p:ph type="title" idx="4294967295"/>
          </p:nvPr>
        </p:nvSpPr>
        <p:spPr>
          <a:xfrm>
            <a:off x="2131979" y="277185"/>
            <a:ext cx="9245951" cy="647700"/>
          </a:xfrm>
        </p:spPr>
        <p:txBody>
          <a:bodyPr anchor="ctr">
            <a:normAutofit fontScale="90000"/>
          </a:bodyPr>
          <a:lstStyle/>
          <a:p>
            <a:pPr algn="ctr" eaLnBrk="1" hangingPunct="1"/>
            <a:r>
              <a:rPr lang="es-CO" sz="4533" b="1"/>
              <a:t>Áreas Funcionales</a:t>
            </a:r>
            <a:endParaRPr lang="es-ES" sz="4533" b="1"/>
          </a:p>
        </p:txBody>
      </p:sp>
      <p:graphicFrame>
        <p:nvGraphicFramePr>
          <p:cNvPr id="8" name="7 Diagrama"/>
          <p:cNvGraphicFramePr/>
          <p:nvPr/>
        </p:nvGraphicFramePr>
        <p:xfrm>
          <a:off x="2131979" y="1274711"/>
          <a:ext cx="9673365" cy="5769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B844A8A0-2AC9-4E2F-A49A-60EF4C6B437E}" type="datetime10">
              <a:rPr lang="es-ES" smtClean="0"/>
              <a:pPr>
                <a:defRPr/>
              </a:pPr>
              <a:t>07:52</a:t>
            </a:fld>
            <a:endParaRPr lang="es-ES"/>
          </a:p>
        </p:txBody>
      </p:sp>
      <p:sp>
        <p:nvSpPr>
          <p:cNvPr id="6"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20482" name="3 Marcador de número de diapositiva"/>
          <p:cNvSpPr>
            <a:spLocks noGrp="1"/>
          </p:cNvSpPr>
          <p:nvPr>
            <p:ph type="sldNum" sz="quarter" idx="12"/>
          </p:nvPr>
        </p:nvSpPr>
        <p:spPr>
          <a:noFill/>
        </p:spPr>
        <p:txBody>
          <a:bodyPr/>
          <a:lstStyle/>
          <a:p>
            <a:fld id="{899907F4-3BE5-4566-9D08-049A0DDF44C7}" type="slidenum">
              <a:rPr lang="es-ES">
                <a:cs typeface="Arial" pitchFamily="34" charset="0"/>
              </a:rPr>
              <a:pPr/>
              <a:t>37</a:t>
            </a:fld>
            <a:endParaRPr lang="es-ES">
              <a:cs typeface="Arial" pitchFamily="34" charset="0"/>
            </a:endParaRPr>
          </a:p>
        </p:txBody>
      </p:sp>
      <p:sp>
        <p:nvSpPr>
          <p:cNvPr id="20483" name="Rectangle 2"/>
          <p:cNvSpPr>
            <a:spLocks noGrp="1" noChangeArrowheads="1"/>
          </p:cNvSpPr>
          <p:nvPr>
            <p:ph type="title" idx="4294967295"/>
          </p:nvPr>
        </p:nvSpPr>
        <p:spPr>
          <a:xfrm>
            <a:off x="2763520" y="647700"/>
            <a:ext cx="9326880" cy="987743"/>
          </a:xfrm>
        </p:spPr>
        <p:txBody>
          <a:bodyPr anchor="ctr"/>
          <a:lstStyle/>
          <a:p>
            <a:pPr algn="ctr" eaLnBrk="1" hangingPunct="1"/>
            <a:r>
              <a:rPr lang="es-CO" sz="4533" b="1"/>
              <a:t>Área de Producción</a:t>
            </a:r>
            <a:endParaRPr lang="es-ES" sz="4533" b="1"/>
          </a:p>
        </p:txBody>
      </p:sp>
      <p:graphicFrame>
        <p:nvGraphicFramePr>
          <p:cNvPr id="9" name="8 Diagrama"/>
          <p:cNvGraphicFramePr/>
          <p:nvPr/>
        </p:nvGraphicFramePr>
        <p:xfrm>
          <a:off x="2245360" y="1813560"/>
          <a:ext cx="9326880" cy="501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703447"/>
            <a:ext cx="9326880" cy="959855"/>
          </a:xfrm>
        </p:spPr>
        <p:txBody>
          <a:bodyPr anchor="ctr"/>
          <a:lstStyle/>
          <a:p>
            <a:pPr algn="ctr" eaLnBrk="1" hangingPunct="1"/>
            <a:r>
              <a:rPr lang="es-CO" sz="4533" b="1"/>
              <a:t>Área de Producción: Funciones </a:t>
            </a:r>
            <a:endParaRPr lang="es-ES" sz="4533" b="1"/>
          </a:p>
        </p:txBody>
      </p:sp>
      <p:graphicFrame>
        <p:nvGraphicFramePr>
          <p:cNvPr id="10" name="9 Marcador de contenido"/>
          <p:cNvGraphicFramePr>
            <a:graphicFrameLocks noGrp="1"/>
          </p:cNvGraphicFramePr>
          <p:nvPr>
            <p:ph idx="1"/>
          </p:nvPr>
        </p:nvGraphicFramePr>
        <p:xfrm>
          <a:off x="2131979" y="1700197"/>
          <a:ext cx="9711479" cy="5279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38</a:t>
            </a:fld>
            <a:endParaRPr lang="es-ES">
              <a:cs typeface="Arial"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normAutofit/>
          </a:bodyPr>
          <a:lstStyle/>
          <a:p>
            <a:pPr algn="ctr" eaLnBrk="1" hangingPunct="1"/>
            <a:r>
              <a:rPr lang="es-CO" sz="4533" b="1"/>
              <a:t>Área de Producción: Mantenimiento </a:t>
            </a:r>
            <a:endParaRPr lang="es-ES" sz="4533" b="1"/>
          </a:p>
        </p:txBody>
      </p:sp>
      <p:graphicFrame>
        <p:nvGraphicFramePr>
          <p:cNvPr id="9" name="8 Marcador de contenido"/>
          <p:cNvGraphicFramePr>
            <a:graphicFrameLocks noGrp="1"/>
          </p:cNvGraphicFramePr>
          <p:nvPr>
            <p:ph idx="1"/>
          </p:nvPr>
        </p:nvGraphicFramePr>
        <p:xfrm>
          <a:off x="3022573" y="1813560"/>
          <a:ext cx="7853417" cy="5134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39</a:t>
            </a:fld>
            <a:endParaRPr lang="es-ES">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F6BAC617-7706-4AE9-ADBB-5B97A05EF6D2}" type="datetime10">
              <a:rPr lang="es-ES" smtClean="0"/>
              <a:pPr>
                <a:defRPr/>
              </a:pPr>
              <a:t>07:52</a:t>
            </a:fld>
            <a:endParaRPr lang="es-ES"/>
          </a:p>
        </p:txBody>
      </p:sp>
      <p:sp>
        <p:nvSpPr>
          <p:cNvPr id="6"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15362" name="3 Marcador de número de diapositiva"/>
          <p:cNvSpPr>
            <a:spLocks noGrp="1"/>
          </p:cNvSpPr>
          <p:nvPr>
            <p:ph type="sldNum" sz="quarter" idx="12"/>
          </p:nvPr>
        </p:nvSpPr>
        <p:spPr>
          <a:noFill/>
        </p:spPr>
        <p:txBody>
          <a:bodyPr/>
          <a:lstStyle/>
          <a:p>
            <a:fld id="{6308814C-2590-4632-A384-D2417A08800B}" type="slidenum">
              <a:rPr lang="es-ES">
                <a:cs typeface="Arial" pitchFamily="34" charset="0"/>
              </a:rPr>
              <a:pPr/>
              <a:t>4</a:t>
            </a:fld>
            <a:endParaRPr lang="es-ES">
              <a:cs typeface="Arial" pitchFamily="34" charset="0"/>
            </a:endParaRPr>
          </a:p>
        </p:txBody>
      </p:sp>
      <p:sp>
        <p:nvSpPr>
          <p:cNvPr id="15363" name="Rectangle 2"/>
          <p:cNvSpPr>
            <a:spLocks noGrp="1" noChangeArrowheads="1"/>
          </p:cNvSpPr>
          <p:nvPr>
            <p:ph type="title" idx="4294967295"/>
          </p:nvPr>
        </p:nvSpPr>
        <p:spPr>
          <a:xfrm>
            <a:off x="1727200" y="971550"/>
            <a:ext cx="7614073" cy="647700"/>
          </a:xfrm>
        </p:spPr>
        <p:txBody>
          <a:bodyPr anchor="ctr">
            <a:normAutofit fontScale="90000"/>
          </a:bodyPr>
          <a:lstStyle/>
          <a:p>
            <a:pPr algn="ctr" eaLnBrk="1" hangingPunct="1"/>
            <a:r>
              <a:rPr lang="es-CO" sz="4533" b="1"/>
              <a:t>Recursos Materiales </a:t>
            </a:r>
            <a:endParaRPr lang="es-ES" sz="4533" b="1"/>
          </a:p>
        </p:txBody>
      </p:sp>
      <p:graphicFrame>
        <p:nvGraphicFramePr>
          <p:cNvPr id="8" name="7 Diagrama"/>
          <p:cNvGraphicFramePr/>
          <p:nvPr/>
        </p:nvGraphicFramePr>
        <p:xfrm>
          <a:off x="2131979" y="1781161"/>
          <a:ext cx="9553642" cy="5262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45360" y="91622"/>
            <a:ext cx="9326880" cy="959855"/>
          </a:xfrm>
        </p:spPr>
        <p:txBody>
          <a:bodyPr anchor="ctr">
            <a:normAutofit/>
          </a:bodyPr>
          <a:lstStyle/>
          <a:p>
            <a:pPr algn="ctr" eaLnBrk="1" hangingPunct="1"/>
            <a:r>
              <a:rPr lang="es-CO" sz="4533" b="1"/>
              <a:t>Área de Producción: Mantenimiento </a:t>
            </a:r>
            <a:endParaRPr lang="es-ES" sz="4533" b="1"/>
          </a:p>
        </p:txBody>
      </p:sp>
      <p:graphicFrame>
        <p:nvGraphicFramePr>
          <p:cNvPr id="9" name="8 Marcador de contenido"/>
          <p:cNvGraphicFramePr>
            <a:graphicFrameLocks noGrp="1"/>
          </p:cNvGraphicFramePr>
          <p:nvPr>
            <p:ph idx="1"/>
          </p:nvPr>
        </p:nvGraphicFramePr>
        <p:xfrm>
          <a:off x="2439670" y="1786393"/>
          <a:ext cx="8938260" cy="5214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40</a:t>
            </a:fld>
            <a:endParaRPr lang="es-ES">
              <a:cs typeface="Arial" pitchFamily="34" charset="0"/>
            </a:endParaRPr>
          </a:p>
        </p:txBody>
      </p:sp>
      <p:sp>
        <p:nvSpPr>
          <p:cNvPr id="11" name="10 CuadroTexto"/>
          <p:cNvSpPr txBox="1"/>
          <p:nvPr/>
        </p:nvSpPr>
        <p:spPr>
          <a:xfrm>
            <a:off x="5358228" y="1209647"/>
            <a:ext cx="4533932" cy="406265"/>
          </a:xfrm>
          <a:prstGeom prst="rect">
            <a:avLst/>
          </a:prstGeom>
          <a:noFill/>
        </p:spPr>
        <p:txBody>
          <a:bodyPr wrap="square" rtlCol="0">
            <a:spAutoFit/>
          </a:bodyPr>
          <a:lstStyle/>
          <a:p>
            <a:r>
              <a:rPr lang="es-CO" sz="2040" b="1"/>
              <a:t>Objetivos del Mantenimiento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normAutofit/>
          </a:bodyPr>
          <a:lstStyle/>
          <a:p>
            <a:pPr algn="ctr" eaLnBrk="1" hangingPunct="1"/>
            <a:r>
              <a:rPr lang="es-CO" sz="4533" b="1"/>
              <a:t>Área de Producción: Mantenimiento </a:t>
            </a:r>
            <a:endParaRPr lang="es-ES" sz="4533" b="1"/>
          </a:p>
        </p:txBody>
      </p:sp>
      <p:graphicFrame>
        <p:nvGraphicFramePr>
          <p:cNvPr id="9" name="8 Marcador de contenido"/>
          <p:cNvGraphicFramePr>
            <a:graphicFrameLocks noGrp="1"/>
          </p:cNvGraphicFramePr>
          <p:nvPr>
            <p:ph idx="1"/>
          </p:nvPr>
        </p:nvGraphicFramePr>
        <p:xfrm>
          <a:off x="2245360" y="2105013"/>
          <a:ext cx="9326880" cy="4843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41</a:t>
            </a:fld>
            <a:endParaRPr lang="es-ES">
              <a:cs typeface="Arial" pitchFamily="34" charset="0"/>
            </a:endParaRPr>
          </a:p>
        </p:txBody>
      </p:sp>
      <p:sp>
        <p:nvSpPr>
          <p:cNvPr id="11" name="10 CuadroTexto"/>
          <p:cNvSpPr txBox="1"/>
          <p:nvPr/>
        </p:nvSpPr>
        <p:spPr>
          <a:xfrm>
            <a:off x="5046649" y="1686437"/>
            <a:ext cx="4533932" cy="406265"/>
          </a:xfrm>
          <a:prstGeom prst="rect">
            <a:avLst/>
          </a:prstGeom>
          <a:noFill/>
        </p:spPr>
        <p:txBody>
          <a:bodyPr wrap="square" rtlCol="0">
            <a:spAutoFit/>
          </a:bodyPr>
          <a:lstStyle/>
          <a:p>
            <a:r>
              <a:rPr lang="es-CO" sz="2040" b="1"/>
              <a:t>Tipos de Mantenimiento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normAutofit fontScale="90000"/>
          </a:bodyPr>
          <a:lstStyle/>
          <a:p>
            <a:pPr algn="ctr" eaLnBrk="1" hangingPunct="1"/>
            <a:r>
              <a:rPr lang="es-CO" sz="4533" b="1"/>
              <a:t>Área de Producción: Estudio de Tiempos y Movimientos </a:t>
            </a:r>
            <a:endParaRPr lang="es-ES" sz="4533" b="1"/>
          </a:p>
        </p:txBody>
      </p:sp>
      <p:graphicFrame>
        <p:nvGraphicFramePr>
          <p:cNvPr id="9" name="8 Marcador de contenido"/>
          <p:cNvGraphicFramePr>
            <a:graphicFrameLocks noGrp="1"/>
          </p:cNvGraphicFramePr>
          <p:nvPr>
            <p:ph idx="1"/>
          </p:nvPr>
        </p:nvGraphicFramePr>
        <p:xfrm>
          <a:off x="2245360" y="2105013"/>
          <a:ext cx="9326880" cy="4843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42</a:t>
            </a:fld>
            <a:endParaRPr lang="es-ES">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normAutofit fontScale="90000"/>
          </a:bodyPr>
          <a:lstStyle/>
          <a:p>
            <a:pPr algn="ctr" eaLnBrk="1" hangingPunct="1"/>
            <a:r>
              <a:rPr lang="es-CO" sz="4533" b="1"/>
              <a:t>Área de Producción: Estudio de Tiempos y Movimientos </a:t>
            </a:r>
            <a:endParaRPr lang="es-ES" sz="4533" b="1"/>
          </a:p>
        </p:txBody>
      </p:sp>
      <p:graphicFrame>
        <p:nvGraphicFramePr>
          <p:cNvPr id="9" name="8 Marcador de contenido"/>
          <p:cNvGraphicFramePr>
            <a:graphicFrameLocks noGrp="1"/>
          </p:cNvGraphicFramePr>
          <p:nvPr>
            <p:ph idx="1"/>
          </p:nvPr>
        </p:nvGraphicFramePr>
        <p:xfrm>
          <a:off x="2245360" y="2509829"/>
          <a:ext cx="9602187" cy="3790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43</a:t>
            </a:fld>
            <a:endParaRPr lang="es-ES">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EECDD214-041E-48E7-A76F-85AA6A2B71EE}" type="datetime10">
              <a:rPr lang="es-ES" smtClean="0"/>
              <a:pPr>
                <a:defRPr/>
              </a:pPr>
              <a:t>07:52</a:t>
            </a:fld>
            <a:endParaRPr lang="es-ES"/>
          </a:p>
        </p:txBody>
      </p:sp>
      <p:sp>
        <p:nvSpPr>
          <p:cNvPr id="6"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20482" name="3 Marcador de número de diapositiva"/>
          <p:cNvSpPr>
            <a:spLocks noGrp="1"/>
          </p:cNvSpPr>
          <p:nvPr>
            <p:ph type="sldNum" sz="quarter" idx="12"/>
          </p:nvPr>
        </p:nvSpPr>
        <p:spPr>
          <a:noFill/>
        </p:spPr>
        <p:txBody>
          <a:bodyPr/>
          <a:lstStyle/>
          <a:p>
            <a:fld id="{899907F4-3BE5-4566-9D08-049A0DDF44C7}" type="slidenum">
              <a:rPr lang="es-ES">
                <a:cs typeface="Arial" pitchFamily="34" charset="0"/>
              </a:rPr>
              <a:pPr/>
              <a:t>44</a:t>
            </a:fld>
            <a:endParaRPr lang="es-ES">
              <a:cs typeface="Arial" pitchFamily="34" charset="0"/>
            </a:endParaRPr>
          </a:p>
        </p:txBody>
      </p:sp>
      <p:sp>
        <p:nvSpPr>
          <p:cNvPr id="20483" name="Rectangle 2"/>
          <p:cNvSpPr>
            <a:spLocks noGrp="1" noChangeArrowheads="1"/>
          </p:cNvSpPr>
          <p:nvPr>
            <p:ph type="title" idx="4294967295"/>
          </p:nvPr>
        </p:nvSpPr>
        <p:spPr>
          <a:xfrm>
            <a:off x="2763520" y="695012"/>
            <a:ext cx="9326880" cy="987743"/>
          </a:xfrm>
        </p:spPr>
        <p:txBody>
          <a:bodyPr anchor="ctr"/>
          <a:lstStyle/>
          <a:p>
            <a:pPr algn="ctr" eaLnBrk="1" hangingPunct="1"/>
            <a:r>
              <a:rPr lang="es-CO" sz="4533" b="1"/>
              <a:t>Área de Mercadeo</a:t>
            </a:r>
            <a:endParaRPr lang="es-ES" sz="4533" b="1"/>
          </a:p>
        </p:txBody>
      </p:sp>
      <p:graphicFrame>
        <p:nvGraphicFramePr>
          <p:cNvPr id="9" name="8 Diagrama"/>
          <p:cNvGraphicFramePr/>
          <p:nvPr/>
        </p:nvGraphicFramePr>
        <p:xfrm>
          <a:off x="2245360" y="1813560"/>
          <a:ext cx="9326880" cy="501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722901"/>
            <a:ext cx="9326880" cy="959855"/>
          </a:xfrm>
        </p:spPr>
        <p:txBody>
          <a:bodyPr anchor="ctr"/>
          <a:lstStyle/>
          <a:p>
            <a:pPr algn="ctr" eaLnBrk="1" hangingPunct="1"/>
            <a:r>
              <a:rPr lang="es-CO" sz="4533" b="1"/>
              <a:t>Área de Mercadeo: Funciones </a:t>
            </a:r>
            <a:endParaRPr lang="es-ES" sz="4533" b="1"/>
          </a:p>
        </p:txBody>
      </p:sp>
      <p:graphicFrame>
        <p:nvGraphicFramePr>
          <p:cNvPr id="10" name="9 Marcador de contenido"/>
          <p:cNvGraphicFramePr>
            <a:graphicFrameLocks noGrp="1"/>
          </p:cNvGraphicFramePr>
          <p:nvPr>
            <p:ph idx="1"/>
          </p:nvPr>
        </p:nvGraphicFramePr>
        <p:xfrm>
          <a:off x="2131979" y="1700197"/>
          <a:ext cx="9711479" cy="5279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578FEC27-F856-4805-8ADF-84811907BEA8}"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45</a:t>
            </a:fld>
            <a:endParaRPr lang="es-ES">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lstStyle/>
          <a:p>
            <a:pPr algn="ctr" eaLnBrk="1" hangingPunct="1"/>
            <a:r>
              <a:rPr lang="es-CO" sz="4533" b="1"/>
              <a:t>Área de Mercadeo: Logística </a:t>
            </a:r>
            <a:endParaRPr lang="es-ES" sz="4533" b="1"/>
          </a:p>
        </p:txBody>
      </p:sp>
      <p:graphicFrame>
        <p:nvGraphicFramePr>
          <p:cNvPr id="9" name="8 Marcador de contenido"/>
          <p:cNvGraphicFramePr>
            <a:graphicFrameLocks noGrp="1"/>
          </p:cNvGraphicFramePr>
          <p:nvPr>
            <p:ph idx="1"/>
          </p:nvPr>
        </p:nvGraphicFramePr>
        <p:xfrm>
          <a:off x="2245360" y="2105013"/>
          <a:ext cx="9326880" cy="4843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dirty="0">
                <a:cs typeface="Tahoma" pitchFamily="34" charset="0"/>
              </a:rPr>
              <a:t>Teoría de las Organizaciones - Capítulo I: La Empresa</a:t>
            </a:r>
            <a:endParaRPr lang="es-ES" dirty="0"/>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46</a:t>
            </a:fld>
            <a:endParaRPr lang="es-ES">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lstStyle/>
          <a:p>
            <a:pPr algn="ctr" eaLnBrk="1" hangingPunct="1"/>
            <a:r>
              <a:rPr lang="es-CO" sz="4533" b="1"/>
              <a:t>Área de Mercadeo: Logística </a:t>
            </a:r>
            <a:endParaRPr lang="es-ES" sz="4533" b="1"/>
          </a:p>
        </p:txBody>
      </p:sp>
      <p:graphicFrame>
        <p:nvGraphicFramePr>
          <p:cNvPr id="9" name="8 Marcador de contenido"/>
          <p:cNvGraphicFramePr>
            <a:graphicFrameLocks noGrp="1"/>
          </p:cNvGraphicFramePr>
          <p:nvPr>
            <p:ph idx="1"/>
          </p:nvPr>
        </p:nvGraphicFramePr>
        <p:xfrm>
          <a:off x="2488249" y="2105013"/>
          <a:ext cx="8873519" cy="4843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47</a:t>
            </a:fld>
            <a:endParaRPr lang="es-ES">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lstStyle/>
          <a:p>
            <a:pPr algn="ctr" eaLnBrk="1" hangingPunct="1"/>
            <a:r>
              <a:rPr lang="es-CO" sz="4533" b="1"/>
              <a:t>Área de Mercadeo: Logística </a:t>
            </a:r>
            <a:endParaRPr lang="es-ES" sz="4533" b="1"/>
          </a:p>
        </p:txBody>
      </p:sp>
      <p:graphicFrame>
        <p:nvGraphicFramePr>
          <p:cNvPr id="9" name="8 Marcador de contenido"/>
          <p:cNvGraphicFramePr>
            <a:graphicFrameLocks noGrp="1"/>
          </p:cNvGraphicFramePr>
          <p:nvPr>
            <p:ph idx="1"/>
          </p:nvPr>
        </p:nvGraphicFramePr>
        <p:xfrm>
          <a:off x="2488249" y="1943087"/>
          <a:ext cx="8873519" cy="4843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48</a:t>
            </a:fld>
            <a:endParaRPr lang="es-ES">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lstStyle/>
          <a:p>
            <a:pPr algn="ctr" eaLnBrk="1" hangingPunct="1"/>
            <a:r>
              <a:rPr lang="es-CO" sz="4533" b="1"/>
              <a:t>Área de Mercadeo: Logística </a:t>
            </a:r>
            <a:endParaRPr lang="es-ES" sz="4533" b="1"/>
          </a:p>
        </p:txBody>
      </p:sp>
      <p:graphicFrame>
        <p:nvGraphicFramePr>
          <p:cNvPr id="9" name="8 Marcador de contenido"/>
          <p:cNvGraphicFramePr>
            <a:graphicFrameLocks noGrp="1"/>
          </p:cNvGraphicFramePr>
          <p:nvPr>
            <p:ph idx="1"/>
          </p:nvPr>
        </p:nvGraphicFramePr>
        <p:xfrm>
          <a:off x="2051016" y="1700197"/>
          <a:ext cx="9877494" cy="5343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49</a:t>
            </a:fld>
            <a:endParaRPr lang="es-ES">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B53AC86F-0AC0-4BE1-82F0-E9E22A01885B}" type="datetime10">
              <a:rPr lang="es-ES" smtClean="0"/>
              <a:pPr>
                <a:defRPr/>
              </a:pPr>
              <a:t>07:52</a:t>
            </a:fld>
            <a:endParaRPr lang="es-ES"/>
          </a:p>
        </p:txBody>
      </p:sp>
      <p:sp>
        <p:nvSpPr>
          <p:cNvPr id="6"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15362" name="3 Marcador de número de diapositiva"/>
          <p:cNvSpPr>
            <a:spLocks noGrp="1"/>
          </p:cNvSpPr>
          <p:nvPr>
            <p:ph type="sldNum" sz="quarter" idx="12"/>
          </p:nvPr>
        </p:nvSpPr>
        <p:spPr>
          <a:noFill/>
        </p:spPr>
        <p:txBody>
          <a:bodyPr/>
          <a:lstStyle/>
          <a:p>
            <a:fld id="{6308814C-2590-4632-A384-D2417A08800B}" type="slidenum">
              <a:rPr lang="es-ES">
                <a:cs typeface="Arial" pitchFamily="34" charset="0"/>
              </a:rPr>
              <a:pPr/>
              <a:t>5</a:t>
            </a:fld>
            <a:endParaRPr lang="es-ES">
              <a:cs typeface="Arial" pitchFamily="34" charset="0"/>
            </a:endParaRPr>
          </a:p>
        </p:txBody>
      </p:sp>
      <p:sp>
        <p:nvSpPr>
          <p:cNvPr id="15363" name="Rectangle 2"/>
          <p:cNvSpPr>
            <a:spLocks noGrp="1" noChangeArrowheads="1"/>
          </p:cNvSpPr>
          <p:nvPr>
            <p:ph type="title" idx="4294967295"/>
          </p:nvPr>
        </p:nvSpPr>
        <p:spPr>
          <a:xfrm>
            <a:off x="1727200" y="971550"/>
            <a:ext cx="7614073" cy="647700"/>
          </a:xfrm>
        </p:spPr>
        <p:txBody>
          <a:bodyPr anchor="ctr">
            <a:normAutofit fontScale="90000"/>
          </a:bodyPr>
          <a:lstStyle/>
          <a:p>
            <a:pPr algn="ctr" eaLnBrk="1" hangingPunct="1"/>
            <a:r>
              <a:rPr lang="es-CO" sz="4533" b="1"/>
              <a:t>Recursos Financieros </a:t>
            </a:r>
            <a:endParaRPr lang="es-ES" sz="4533" b="1"/>
          </a:p>
        </p:txBody>
      </p:sp>
      <p:graphicFrame>
        <p:nvGraphicFramePr>
          <p:cNvPr id="8" name="7 Diagrama"/>
          <p:cNvGraphicFramePr/>
          <p:nvPr/>
        </p:nvGraphicFramePr>
        <p:xfrm>
          <a:off x="2131979" y="1781161"/>
          <a:ext cx="9553642" cy="5262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B2562103-DD19-48F5-8D8D-2140B1FA8781}" type="datetime10">
              <a:rPr lang="es-ES" smtClean="0"/>
              <a:pPr>
                <a:defRPr/>
              </a:pPr>
              <a:t>07:52</a:t>
            </a:fld>
            <a:endParaRPr lang="es-ES"/>
          </a:p>
        </p:txBody>
      </p:sp>
      <p:sp>
        <p:nvSpPr>
          <p:cNvPr id="20482" name="3 Marcador de número de diapositiva"/>
          <p:cNvSpPr>
            <a:spLocks noGrp="1"/>
          </p:cNvSpPr>
          <p:nvPr>
            <p:ph type="sldNum" sz="quarter" idx="12"/>
          </p:nvPr>
        </p:nvSpPr>
        <p:spPr>
          <a:noFill/>
        </p:spPr>
        <p:txBody>
          <a:bodyPr/>
          <a:lstStyle/>
          <a:p>
            <a:fld id="{899907F4-3BE5-4566-9D08-049A0DDF44C7}" type="slidenum">
              <a:rPr lang="es-ES">
                <a:cs typeface="Arial" pitchFamily="34" charset="0"/>
              </a:rPr>
              <a:pPr/>
              <a:t>50</a:t>
            </a:fld>
            <a:endParaRPr lang="es-ES">
              <a:cs typeface="Arial" pitchFamily="34" charset="0"/>
            </a:endParaRPr>
          </a:p>
        </p:txBody>
      </p:sp>
      <p:sp>
        <p:nvSpPr>
          <p:cNvPr id="20483" name="Rectangle 2"/>
          <p:cNvSpPr>
            <a:spLocks noGrp="1" noChangeArrowheads="1"/>
          </p:cNvSpPr>
          <p:nvPr>
            <p:ph type="title" idx="4294967295"/>
          </p:nvPr>
        </p:nvSpPr>
        <p:spPr>
          <a:xfrm>
            <a:off x="2763520" y="647700"/>
            <a:ext cx="9326880" cy="987743"/>
          </a:xfrm>
        </p:spPr>
        <p:txBody>
          <a:bodyPr anchor="ctr"/>
          <a:lstStyle/>
          <a:p>
            <a:pPr algn="ctr" eaLnBrk="1" hangingPunct="1"/>
            <a:r>
              <a:rPr lang="es-CO" sz="4533" b="1"/>
              <a:t>Área de Finanzas</a:t>
            </a:r>
            <a:endParaRPr lang="es-ES" sz="4533" b="1"/>
          </a:p>
        </p:txBody>
      </p:sp>
      <p:graphicFrame>
        <p:nvGraphicFramePr>
          <p:cNvPr id="9" name="8 Diagrama"/>
          <p:cNvGraphicFramePr/>
          <p:nvPr/>
        </p:nvGraphicFramePr>
        <p:xfrm>
          <a:off x="2245360" y="1813560"/>
          <a:ext cx="9326880" cy="501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45360" y="621838"/>
            <a:ext cx="9326880" cy="959855"/>
          </a:xfrm>
        </p:spPr>
        <p:txBody>
          <a:bodyPr anchor="ctr"/>
          <a:lstStyle/>
          <a:p>
            <a:pPr algn="ctr" eaLnBrk="1" hangingPunct="1"/>
            <a:r>
              <a:rPr lang="es-CO" sz="4533" b="1"/>
              <a:t>Área de Finanzas: Funciones </a:t>
            </a:r>
            <a:endParaRPr lang="es-ES" sz="4533" b="1"/>
          </a:p>
        </p:txBody>
      </p:sp>
      <p:graphicFrame>
        <p:nvGraphicFramePr>
          <p:cNvPr id="10" name="9 Marcador de contenido"/>
          <p:cNvGraphicFramePr>
            <a:graphicFrameLocks noGrp="1"/>
          </p:cNvGraphicFramePr>
          <p:nvPr>
            <p:ph idx="1"/>
          </p:nvPr>
        </p:nvGraphicFramePr>
        <p:xfrm>
          <a:off x="2131979" y="1700197"/>
          <a:ext cx="9711479" cy="5279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D6074F5A-AEF3-44EE-BF5D-87D6A461945A}"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51</a:t>
            </a:fld>
            <a:endParaRPr lang="es-ES">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97583060-56E0-452C-8E7C-25B0B4C5EAD1}" type="datetime10">
              <a:rPr lang="es-ES" smtClean="0"/>
              <a:pPr>
                <a:defRPr/>
              </a:pPr>
              <a:t>07:52</a:t>
            </a:fld>
            <a:endParaRPr lang="es-ES"/>
          </a:p>
        </p:txBody>
      </p:sp>
      <p:sp>
        <p:nvSpPr>
          <p:cNvPr id="20482" name="3 Marcador de número de diapositiva"/>
          <p:cNvSpPr>
            <a:spLocks noGrp="1"/>
          </p:cNvSpPr>
          <p:nvPr>
            <p:ph type="sldNum" sz="quarter" idx="12"/>
          </p:nvPr>
        </p:nvSpPr>
        <p:spPr>
          <a:noFill/>
        </p:spPr>
        <p:txBody>
          <a:bodyPr/>
          <a:lstStyle/>
          <a:p>
            <a:fld id="{899907F4-3BE5-4566-9D08-049A0DDF44C7}" type="slidenum">
              <a:rPr lang="es-ES">
                <a:cs typeface="Arial" pitchFamily="34" charset="0"/>
              </a:rPr>
              <a:pPr/>
              <a:t>52</a:t>
            </a:fld>
            <a:endParaRPr lang="es-ES">
              <a:cs typeface="Arial" pitchFamily="34" charset="0"/>
            </a:endParaRPr>
          </a:p>
        </p:txBody>
      </p:sp>
      <p:sp>
        <p:nvSpPr>
          <p:cNvPr id="20483" name="Rectangle 2"/>
          <p:cNvSpPr>
            <a:spLocks noGrp="1" noChangeArrowheads="1"/>
          </p:cNvSpPr>
          <p:nvPr>
            <p:ph type="title" idx="4294967295"/>
          </p:nvPr>
        </p:nvSpPr>
        <p:spPr>
          <a:xfrm>
            <a:off x="2763520" y="647700"/>
            <a:ext cx="9326880" cy="987743"/>
          </a:xfrm>
        </p:spPr>
        <p:txBody>
          <a:bodyPr anchor="ctr"/>
          <a:lstStyle/>
          <a:p>
            <a:pPr algn="ctr" eaLnBrk="1" hangingPunct="1"/>
            <a:r>
              <a:rPr lang="es-CO" sz="4533" b="1"/>
              <a:t>Área de Recursos Humanos</a:t>
            </a:r>
            <a:endParaRPr lang="es-ES" sz="4533" b="1"/>
          </a:p>
        </p:txBody>
      </p:sp>
      <p:graphicFrame>
        <p:nvGraphicFramePr>
          <p:cNvPr id="9" name="8 Diagrama"/>
          <p:cNvGraphicFramePr/>
          <p:nvPr/>
        </p:nvGraphicFramePr>
        <p:xfrm>
          <a:off x="2245360" y="1813560"/>
          <a:ext cx="9326880" cy="501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normAutofit/>
          </a:bodyPr>
          <a:lstStyle/>
          <a:p>
            <a:pPr algn="ctr" eaLnBrk="1" hangingPunct="1"/>
            <a:r>
              <a:rPr lang="es-CO" sz="4533" b="1"/>
              <a:t>Área de Recursos Humanos: Funciones </a:t>
            </a:r>
            <a:endParaRPr lang="es-ES" sz="4533" b="1"/>
          </a:p>
        </p:txBody>
      </p:sp>
      <p:graphicFrame>
        <p:nvGraphicFramePr>
          <p:cNvPr id="10" name="9 Marcador de contenido"/>
          <p:cNvGraphicFramePr>
            <a:graphicFrameLocks noGrp="1"/>
          </p:cNvGraphicFramePr>
          <p:nvPr>
            <p:ph idx="1"/>
          </p:nvPr>
        </p:nvGraphicFramePr>
        <p:xfrm>
          <a:off x="2131979" y="1700197"/>
          <a:ext cx="9711479" cy="5279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Marcador de fecha"/>
          <p:cNvSpPr>
            <a:spLocks noGrp="1"/>
          </p:cNvSpPr>
          <p:nvPr>
            <p:ph type="dt" sz="half" idx="10"/>
          </p:nvPr>
        </p:nvSpPr>
        <p:spPr/>
        <p:txBody>
          <a:bodyPr/>
          <a:lstStyle/>
          <a:p>
            <a:pPr>
              <a:defRPr/>
            </a:pPr>
            <a:fld id="{D8AE4786-BE8E-45EC-A6A3-9DEA65736A71}"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dirty="0">
                <a:cs typeface="Tahoma" pitchFamily="34" charset="0"/>
              </a:rPr>
              <a:t>Teoría de las Organizaciones - Capítulo I: La Empresa</a:t>
            </a:r>
            <a:endParaRPr lang="es-ES" dirty="0"/>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53</a:t>
            </a:fld>
            <a:endParaRPr lang="es-ES">
              <a:cs typeface="Arial"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normAutofit fontScale="90000"/>
          </a:bodyPr>
          <a:lstStyle/>
          <a:p>
            <a:pPr algn="ctr" eaLnBrk="1" hangingPunct="1"/>
            <a:r>
              <a:rPr lang="es-CO" sz="4533" b="1"/>
              <a:t>Área de Recursos Humanos: Selección de Personal </a:t>
            </a:r>
            <a:endParaRPr lang="es-ES" sz="4533" b="1"/>
          </a:p>
        </p:txBody>
      </p:sp>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54</a:t>
            </a:fld>
            <a:endParaRPr lang="es-ES">
              <a:cs typeface="Arial" pitchFamily="34" charset="0"/>
            </a:endParaRPr>
          </a:p>
        </p:txBody>
      </p:sp>
      <p:sp>
        <p:nvSpPr>
          <p:cNvPr id="10" name="Rectangle 3"/>
          <p:cNvSpPr txBox="1">
            <a:spLocks noChangeArrowheads="1"/>
          </p:cNvSpPr>
          <p:nvPr/>
        </p:nvSpPr>
        <p:spPr bwMode="auto">
          <a:xfrm>
            <a:off x="2418080" y="1953917"/>
            <a:ext cx="8981440" cy="5008880"/>
          </a:xfrm>
          <a:prstGeom prst="rect">
            <a:avLst/>
          </a:prstGeom>
          <a:noFill/>
          <a:ln w="9525">
            <a:noFill/>
            <a:miter lim="800000"/>
            <a:headEnd/>
            <a:tailEnd/>
          </a:ln>
        </p:spPr>
        <p:txBody>
          <a:bodyPr vert="horz" wrap="square" lIns="103632" tIns="51816" rIns="103632" bIns="51816" numCol="1" anchor="t" anchorCtr="0" compatLnSpc="1">
            <a:prstTxWarp prst="textNoShape">
              <a:avLst/>
            </a:prstTxWarp>
          </a:bodyPr>
          <a:lstStyle/>
          <a:p>
            <a:pPr marL="388609" indent="-388609" algn="ctr" defTabSz="1036290" eaLnBrk="0" fontAlgn="base" hangingPunct="0">
              <a:spcBef>
                <a:spcPct val="20000"/>
              </a:spcBef>
              <a:spcAft>
                <a:spcPct val="0"/>
              </a:spcAft>
              <a:buClr>
                <a:schemeClr val="bg2"/>
              </a:buClr>
              <a:buSzPct val="75000"/>
              <a:defRPr/>
            </a:pPr>
            <a:r>
              <a:rPr lang="es-ES" sz="2720" b="1" kern="0">
                <a:solidFill>
                  <a:srgbClr val="CC3300"/>
                </a:solidFill>
              </a:rPr>
              <a:t>Supone un conjunto de actividades y técnicas encaminadas a captar los mejores profesionales para la empresa en función de las necesidades de la misma.</a:t>
            </a:r>
          </a:p>
          <a:p>
            <a:pPr marL="388609" indent="-388609" defTabSz="1036290" eaLnBrk="0" fontAlgn="base" hangingPunct="0">
              <a:spcBef>
                <a:spcPct val="20000"/>
              </a:spcBef>
              <a:spcAft>
                <a:spcPct val="0"/>
              </a:spcAft>
              <a:buClr>
                <a:schemeClr val="bg2"/>
              </a:buClr>
              <a:buSzPct val="75000"/>
              <a:defRPr/>
            </a:pPr>
            <a:endParaRPr lang="es-ES" sz="2720" b="1" kern="0">
              <a:solidFill>
                <a:srgbClr val="CC3300"/>
              </a:solidFill>
              <a:latin typeface="Berlin Sans FB Demi" pitchFamily="34" charset="0"/>
            </a:endParaRPr>
          </a:p>
        </p:txBody>
      </p:sp>
      <p:pic>
        <p:nvPicPr>
          <p:cNvPr id="11" name="Picture 5" descr="fsgdfg"/>
          <p:cNvPicPr>
            <a:picLocks noChangeAspect="1" noChangeArrowheads="1"/>
          </p:cNvPicPr>
          <p:nvPr/>
        </p:nvPicPr>
        <p:blipFill>
          <a:blip r:embed="rId2"/>
          <a:srcRect/>
          <a:stretch>
            <a:fillRect/>
          </a:stretch>
        </p:blipFill>
        <p:spPr bwMode="auto">
          <a:xfrm>
            <a:off x="5521644" y="4291015"/>
            <a:ext cx="2774315" cy="220218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57083" y="566715"/>
            <a:ext cx="9326880" cy="959855"/>
          </a:xfrm>
        </p:spPr>
        <p:txBody>
          <a:bodyPr anchor="ctr">
            <a:normAutofit/>
          </a:bodyPr>
          <a:lstStyle/>
          <a:p>
            <a:pPr algn="ctr" eaLnBrk="1" hangingPunct="1"/>
            <a:r>
              <a:rPr lang="es-CO" sz="4533" b="1"/>
              <a:t>Área de Recursos Humanos: Disciplina </a:t>
            </a:r>
            <a:endParaRPr lang="es-ES" sz="4533" b="1"/>
          </a:p>
        </p:txBody>
      </p:sp>
      <p:sp>
        <p:nvSpPr>
          <p:cNvPr id="6" name="5 Marcador de fecha"/>
          <p:cNvSpPr>
            <a:spLocks noGrp="1"/>
          </p:cNvSpPr>
          <p:nvPr>
            <p:ph type="dt" sz="half" idx="10"/>
          </p:nvPr>
        </p:nvSpPr>
        <p:spPr/>
        <p:txBody>
          <a:bodyPr/>
          <a:lstStyle/>
          <a:p>
            <a:pPr>
              <a:defRPr/>
            </a:pPr>
            <a:fld id="{4EBE58D3-20CA-48EB-80A3-04FAEBA36619}" type="datetime10">
              <a:rPr lang="es-ES" smtClean="0"/>
              <a:pPr>
                <a:defRPr/>
              </a:pPr>
              <a:t>07:52</a:t>
            </a:fld>
            <a:endParaRPr lang="es-ES"/>
          </a:p>
        </p:txBody>
      </p:sp>
      <p:sp>
        <p:nvSpPr>
          <p:cNvPr id="7"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29698" name="3 Marcador de número de diapositiva"/>
          <p:cNvSpPr>
            <a:spLocks noGrp="1"/>
          </p:cNvSpPr>
          <p:nvPr>
            <p:ph type="sldNum" sz="quarter" idx="12"/>
          </p:nvPr>
        </p:nvSpPr>
        <p:spPr>
          <a:noFill/>
        </p:spPr>
        <p:txBody>
          <a:bodyPr/>
          <a:lstStyle/>
          <a:p>
            <a:fld id="{D586CC8A-42E3-4275-8B5E-ED762A1BB90F}" type="slidenum">
              <a:rPr lang="es-ES">
                <a:cs typeface="Arial" pitchFamily="34" charset="0"/>
              </a:rPr>
              <a:pPr/>
              <a:t>55</a:t>
            </a:fld>
            <a:endParaRPr lang="es-ES">
              <a:cs typeface="Arial" pitchFamily="34" charset="0"/>
            </a:endParaRPr>
          </a:p>
        </p:txBody>
      </p:sp>
      <p:sp>
        <p:nvSpPr>
          <p:cNvPr id="10" name="Rectangle 3"/>
          <p:cNvSpPr txBox="1">
            <a:spLocks noChangeArrowheads="1"/>
          </p:cNvSpPr>
          <p:nvPr/>
        </p:nvSpPr>
        <p:spPr bwMode="auto">
          <a:xfrm>
            <a:off x="2418080" y="1953917"/>
            <a:ext cx="8981440" cy="5008880"/>
          </a:xfrm>
          <a:prstGeom prst="rect">
            <a:avLst/>
          </a:prstGeom>
          <a:noFill/>
          <a:ln w="9525">
            <a:noFill/>
            <a:miter lim="800000"/>
            <a:headEnd/>
            <a:tailEnd/>
          </a:ln>
        </p:spPr>
        <p:txBody>
          <a:bodyPr vert="horz" wrap="square" lIns="103632" tIns="51816" rIns="103632" bIns="51816" numCol="1" anchor="t" anchorCtr="0" compatLnSpc="1">
            <a:prstTxWarp prst="textNoShape">
              <a:avLst/>
            </a:prstTxWarp>
          </a:bodyPr>
          <a:lstStyle/>
          <a:p>
            <a:pPr marL="388609" indent="-388609" defTabSz="1036290" eaLnBrk="0" fontAlgn="base" hangingPunct="0">
              <a:spcBef>
                <a:spcPct val="20000"/>
              </a:spcBef>
              <a:spcAft>
                <a:spcPct val="0"/>
              </a:spcAft>
              <a:buClr>
                <a:schemeClr val="bg2"/>
              </a:buClr>
              <a:buSzPct val="75000"/>
              <a:defRPr/>
            </a:pPr>
            <a:endParaRPr lang="es-ES" sz="2720" b="1" kern="0">
              <a:solidFill>
                <a:srgbClr val="CC3300"/>
              </a:solidFill>
              <a:latin typeface="Berlin Sans FB Demi" pitchFamily="34" charset="0"/>
            </a:endParaRPr>
          </a:p>
        </p:txBody>
      </p:sp>
      <p:sp>
        <p:nvSpPr>
          <p:cNvPr id="8" name="7 Rectángulo"/>
          <p:cNvSpPr/>
          <p:nvPr/>
        </p:nvSpPr>
        <p:spPr>
          <a:xfrm>
            <a:off x="2374868" y="2099410"/>
            <a:ext cx="6881861" cy="4230389"/>
          </a:xfrm>
          <a:prstGeom prst="rect">
            <a:avLst/>
          </a:prstGeom>
          <a:solidFill>
            <a:schemeClr val="accent1"/>
          </a:solidFill>
        </p:spPr>
        <p:txBody>
          <a:bodyPr wrap="square">
            <a:spAutoFit/>
          </a:bodyPr>
          <a:lstStyle/>
          <a:p>
            <a:r>
              <a:rPr lang="es-ES" sz="2720">
                <a:solidFill>
                  <a:schemeClr val="bg2"/>
                </a:solidFill>
              </a:rPr>
              <a:t>Control de infracciones y sanciones</a:t>
            </a:r>
          </a:p>
          <a:p>
            <a:endParaRPr lang="es-ES" sz="2267">
              <a:solidFill>
                <a:srgbClr val="CC3300"/>
              </a:solidFill>
            </a:endParaRPr>
          </a:p>
          <a:p>
            <a:pPr algn="just">
              <a:spcAft>
                <a:spcPts val="1133"/>
              </a:spcAft>
              <a:buClr>
                <a:schemeClr val="tx2"/>
              </a:buClr>
              <a:buFont typeface="Wingdings" pitchFamily="2" charset="2"/>
              <a:buChar char="q"/>
            </a:pPr>
            <a:r>
              <a:rPr lang="es-ES" sz="2493"/>
              <a:t> </a:t>
            </a:r>
            <a:r>
              <a:rPr lang="es-ES" sz="2380"/>
              <a:t>El empresario ejerce el poder disciplinario en la empresa.</a:t>
            </a:r>
          </a:p>
          <a:p>
            <a:pPr algn="just">
              <a:spcAft>
                <a:spcPts val="1133"/>
              </a:spcAft>
              <a:buClr>
                <a:schemeClr val="tx2"/>
              </a:buClr>
              <a:buFont typeface="Wingdings" pitchFamily="2" charset="2"/>
              <a:buChar char="q"/>
            </a:pPr>
            <a:r>
              <a:rPr lang="es-ES" sz="2380"/>
              <a:t> Los trabajadores deben cumplir las órdenes e instrucciones del empresario.</a:t>
            </a:r>
          </a:p>
          <a:p>
            <a:pPr algn="just">
              <a:spcAft>
                <a:spcPts val="1133"/>
              </a:spcAft>
              <a:buClr>
                <a:schemeClr val="tx2"/>
              </a:buClr>
              <a:buFont typeface="Wingdings" pitchFamily="2" charset="2"/>
              <a:buChar char="q"/>
            </a:pPr>
            <a:r>
              <a:rPr lang="es-ES" sz="2380"/>
              <a:t> Los convenios colectivos recogen las infracciones y sanciones.</a:t>
            </a:r>
          </a:p>
          <a:p>
            <a:pPr algn="just">
              <a:spcAft>
                <a:spcPts val="1133"/>
              </a:spcAft>
              <a:buClr>
                <a:schemeClr val="tx2"/>
              </a:buClr>
              <a:buFont typeface="Wingdings" pitchFamily="2" charset="2"/>
              <a:buChar char="q"/>
            </a:pPr>
            <a:r>
              <a:rPr lang="es-ES" sz="2380"/>
              <a:t> Debe seguirse el debido proceso (reglamento interno de trabajo).</a:t>
            </a:r>
          </a:p>
        </p:txBody>
      </p:sp>
      <p:pic>
        <p:nvPicPr>
          <p:cNvPr id="1026" name="Picture 2"/>
          <p:cNvPicPr>
            <a:picLocks noChangeAspect="1" noChangeArrowheads="1"/>
          </p:cNvPicPr>
          <p:nvPr/>
        </p:nvPicPr>
        <p:blipFill>
          <a:blip r:embed="rId2"/>
          <a:srcRect/>
          <a:stretch>
            <a:fillRect/>
          </a:stretch>
        </p:blipFill>
        <p:spPr bwMode="auto">
          <a:xfrm>
            <a:off x="9337692" y="2752717"/>
            <a:ext cx="2509855" cy="315756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52EFAFA1-723F-43E2-849A-9D5C0DA1A948}" type="datetime10">
              <a:rPr lang="es-ES" smtClean="0"/>
              <a:pPr>
                <a:defRPr/>
              </a:pPr>
              <a:t>07:52</a:t>
            </a:fld>
            <a:endParaRPr lang="es-ES"/>
          </a:p>
        </p:txBody>
      </p:sp>
      <p:sp>
        <p:nvSpPr>
          <p:cNvPr id="6"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15362" name="3 Marcador de número de diapositiva"/>
          <p:cNvSpPr>
            <a:spLocks noGrp="1"/>
          </p:cNvSpPr>
          <p:nvPr>
            <p:ph type="sldNum" sz="quarter" idx="12"/>
          </p:nvPr>
        </p:nvSpPr>
        <p:spPr>
          <a:noFill/>
        </p:spPr>
        <p:txBody>
          <a:bodyPr/>
          <a:lstStyle/>
          <a:p>
            <a:fld id="{6308814C-2590-4632-A384-D2417A08800B}" type="slidenum">
              <a:rPr lang="es-ES">
                <a:cs typeface="Arial" pitchFamily="34" charset="0"/>
              </a:rPr>
              <a:pPr/>
              <a:t>6</a:t>
            </a:fld>
            <a:endParaRPr lang="es-ES">
              <a:cs typeface="Arial" pitchFamily="34" charset="0"/>
            </a:endParaRPr>
          </a:p>
        </p:txBody>
      </p:sp>
      <p:sp>
        <p:nvSpPr>
          <p:cNvPr id="15363" name="Rectangle 2"/>
          <p:cNvSpPr>
            <a:spLocks noGrp="1" noChangeArrowheads="1"/>
          </p:cNvSpPr>
          <p:nvPr>
            <p:ph type="title" idx="4294967295"/>
          </p:nvPr>
        </p:nvSpPr>
        <p:spPr>
          <a:xfrm>
            <a:off x="1727200" y="971550"/>
            <a:ext cx="7614073" cy="647700"/>
          </a:xfrm>
        </p:spPr>
        <p:txBody>
          <a:bodyPr anchor="ctr">
            <a:normAutofit fontScale="90000"/>
          </a:bodyPr>
          <a:lstStyle/>
          <a:p>
            <a:pPr algn="ctr" eaLnBrk="1" hangingPunct="1"/>
            <a:r>
              <a:rPr lang="es-CO" sz="4533" b="1"/>
              <a:t>Recursos Técnicos</a:t>
            </a:r>
            <a:endParaRPr lang="es-ES" sz="4533" b="1"/>
          </a:p>
        </p:txBody>
      </p:sp>
      <p:graphicFrame>
        <p:nvGraphicFramePr>
          <p:cNvPr id="8" name="7 Diagrama"/>
          <p:cNvGraphicFramePr/>
          <p:nvPr/>
        </p:nvGraphicFramePr>
        <p:xfrm>
          <a:off x="2131979" y="1781161"/>
          <a:ext cx="9958421" cy="5262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arcador de fecha"/>
          <p:cNvSpPr>
            <a:spLocks noGrp="1"/>
          </p:cNvSpPr>
          <p:nvPr>
            <p:ph type="dt" sz="half" idx="10"/>
          </p:nvPr>
        </p:nvSpPr>
        <p:spPr/>
        <p:txBody>
          <a:bodyPr/>
          <a:lstStyle/>
          <a:p>
            <a:pPr>
              <a:defRPr/>
            </a:pPr>
            <a:fld id="{603091B3-551C-4B1F-A52F-2A6B0B78DE29}" type="datetime10">
              <a:rPr lang="es-ES" smtClean="0"/>
              <a:pPr>
                <a:defRPr/>
              </a:pPr>
              <a:t>07:52</a:t>
            </a:fld>
            <a:endParaRPr lang="es-ES"/>
          </a:p>
        </p:txBody>
      </p:sp>
      <p:sp>
        <p:nvSpPr>
          <p:cNvPr id="6"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15362" name="3 Marcador de número de diapositiva"/>
          <p:cNvSpPr>
            <a:spLocks noGrp="1"/>
          </p:cNvSpPr>
          <p:nvPr>
            <p:ph type="sldNum" sz="quarter" idx="12"/>
          </p:nvPr>
        </p:nvSpPr>
        <p:spPr>
          <a:noFill/>
        </p:spPr>
        <p:txBody>
          <a:bodyPr/>
          <a:lstStyle/>
          <a:p>
            <a:fld id="{6308814C-2590-4632-A384-D2417A08800B}" type="slidenum">
              <a:rPr lang="es-ES">
                <a:cs typeface="Arial" pitchFamily="34" charset="0"/>
              </a:rPr>
              <a:pPr/>
              <a:t>7</a:t>
            </a:fld>
            <a:endParaRPr lang="es-ES">
              <a:cs typeface="Arial" pitchFamily="34" charset="0"/>
            </a:endParaRPr>
          </a:p>
        </p:txBody>
      </p:sp>
      <p:sp>
        <p:nvSpPr>
          <p:cNvPr id="15363" name="Rectangle 2"/>
          <p:cNvSpPr>
            <a:spLocks noGrp="1" noChangeArrowheads="1"/>
          </p:cNvSpPr>
          <p:nvPr>
            <p:ph type="title" idx="4294967295"/>
          </p:nvPr>
        </p:nvSpPr>
        <p:spPr>
          <a:xfrm>
            <a:off x="1727200" y="971550"/>
            <a:ext cx="7614073" cy="647700"/>
          </a:xfrm>
        </p:spPr>
        <p:txBody>
          <a:bodyPr anchor="ctr">
            <a:normAutofit fontScale="90000"/>
          </a:bodyPr>
          <a:lstStyle/>
          <a:p>
            <a:pPr algn="ctr" eaLnBrk="1" hangingPunct="1"/>
            <a:r>
              <a:rPr lang="es-CO" sz="4533" b="1"/>
              <a:t>Recursos Humanos</a:t>
            </a:r>
            <a:endParaRPr lang="es-ES" sz="4533" b="1"/>
          </a:p>
        </p:txBody>
      </p:sp>
      <p:graphicFrame>
        <p:nvGraphicFramePr>
          <p:cNvPr id="8" name="7 Diagrama"/>
          <p:cNvGraphicFramePr/>
          <p:nvPr/>
        </p:nvGraphicFramePr>
        <p:xfrm>
          <a:off x="2131979" y="1781161"/>
          <a:ext cx="9958421" cy="5262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2257083" y="377011"/>
            <a:ext cx="9326880" cy="1291802"/>
          </a:xfrm>
        </p:spPr>
        <p:txBody>
          <a:bodyPr/>
          <a:lstStyle/>
          <a:p>
            <a:pPr eaLnBrk="1" hangingPunct="1"/>
            <a:r>
              <a:rPr lang="es-CO" b="1"/>
              <a:t>Agenda</a:t>
            </a:r>
            <a:endParaRPr lang="es-ES" b="1"/>
          </a:p>
        </p:txBody>
      </p:sp>
      <p:graphicFrame>
        <p:nvGraphicFramePr>
          <p:cNvPr id="7" name="6 Marcador de contenido"/>
          <p:cNvGraphicFramePr>
            <a:graphicFrameLocks noGrp="1"/>
          </p:cNvGraphicFramePr>
          <p:nvPr>
            <p:ph idx="1"/>
            <p:extLst>
              <p:ext uri="{D42A27DB-BD31-4B8C-83A1-F6EECF244321}">
                <p14:modId xmlns:p14="http://schemas.microsoft.com/office/powerpoint/2010/main" val="352518193"/>
              </p:ext>
            </p:extLst>
          </p:nvPr>
        </p:nvGraphicFramePr>
        <p:xfrm>
          <a:off x="1403311" y="2428865"/>
          <a:ext cx="10849051" cy="3976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Marcador de fecha"/>
          <p:cNvSpPr>
            <a:spLocks noGrp="1"/>
          </p:cNvSpPr>
          <p:nvPr>
            <p:ph type="dt" sz="half" idx="10"/>
          </p:nvPr>
        </p:nvSpPr>
        <p:spPr/>
        <p:txBody>
          <a:bodyPr/>
          <a:lstStyle/>
          <a:p>
            <a:pPr>
              <a:defRPr/>
            </a:pPr>
            <a:fld id="{DC08C26D-CB10-4B4E-A509-B510D321A3F5}" type="datetime10">
              <a:rPr lang="es-ES" smtClean="0"/>
              <a:pPr>
                <a:defRPr/>
              </a:pPr>
              <a:t>07:52</a:t>
            </a:fld>
            <a:endParaRPr lang="es-ES"/>
          </a:p>
        </p:txBody>
      </p:sp>
      <p:sp>
        <p:nvSpPr>
          <p:cNvPr id="5" name="4 Marcador de pie de página"/>
          <p:cNvSpPr>
            <a:spLocks noGrp="1"/>
          </p:cNvSpPr>
          <p:nvPr>
            <p:ph type="ftr" sz="quarter" idx="11"/>
          </p:nvPr>
        </p:nvSpPr>
        <p:spPr>
          <a:xfrm>
            <a:off x="4722797" y="7081520"/>
            <a:ext cx="4372006" cy="518160"/>
          </a:xfrm>
        </p:spPr>
        <p:txBody>
          <a:bodyPr/>
          <a:lstStyle/>
          <a:p>
            <a:pPr>
              <a:defRPr/>
            </a:pPr>
            <a:r>
              <a:rPr lang="es-CO">
                <a:cs typeface="Tahoma" pitchFamily="34" charset="0"/>
              </a:rPr>
              <a:t>Teoría de las Organizaciones - Capítulo I: La Empresa</a:t>
            </a:r>
            <a:endParaRPr lang="es-ES"/>
          </a:p>
        </p:txBody>
      </p:sp>
      <p:sp>
        <p:nvSpPr>
          <p:cNvPr id="4098" name="5 Marcador de número de diapositiva"/>
          <p:cNvSpPr>
            <a:spLocks noGrp="1"/>
          </p:cNvSpPr>
          <p:nvPr>
            <p:ph type="sldNum" sz="quarter" idx="12"/>
          </p:nvPr>
        </p:nvSpPr>
        <p:spPr>
          <a:noFill/>
        </p:spPr>
        <p:txBody>
          <a:bodyPr/>
          <a:lstStyle/>
          <a:p>
            <a:fld id="{9B4E6FF2-45CD-4042-B887-B4201E0DA156}" type="slidenum">
              <a:rPr lang="es-ES">
                <a:cs typeface="Arial" pitchFamily="34" charset="0"/>
              </a:rPr>
              <a:pPr/>
              <a:t>8</a:t>
            </a:fld>
            <a:endParaRPr lang="es-ES">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45360" y="0"/>
            <a:ext cx="9326880" cy="1619234"/>
          </a:xfrm>
        </p:spPr>
        <p:txBody>
          <a:bodyPr/>
          <a:lstStyle/>
          <a:p>
            <a:pPr algn="ctr"/>
            <a:r>
              <a:rPr lang="es-ES" sz="4533" b="1"/>
              <a:t>Conceptos preliminares (I)</a:t>
            </a:r>
            <a:endParaRPr lang="es-CO" sz="4533" b="1" i="1"/>
          </a:p>
        </p:txBody>
      </p:sp>
      <p:sp>
        <p:nvSpPr>
          <p:cNvPr id="4" name="3 Marcador de fecha"/>
          <p:cNvSpPr>
            <a:spLocks noGrp="1"/>
          </p:cNvSpPr>
          <p:nvPr>
            <p:ph type="dt" sz="half" idx="10"/>
          </p:nvPr>
        </p:nvSpPr>
        <p:spPr/>
        <p:txBody>
          <a:bodyPr/>
          <a:lstStyle/>
          <a:p>
            <a:pPr>
              <a:defRPr/>
            </a:pPr>
            <a:fld id="{12049DB7-6355-43DC-8031-EE03D78522A7}" type="datetime10">
              <a:rPr lang="es-ES" smtClean="0"/>
              <a:pPr>
                <a:defRPr/>
              </a:pPr>
              <a:t>07:52</a:t>
            </a:fld>
            <a:endParaRPr lang="es-ES"/>
          </a:p>
        </p:txBody>
      </p:sp>
      <p:sp>
        <p:nvSpPr>
          <p:cNvPr id="5" name="4 Marcador de pie de página"/>
          <p:cNvSpPr>
            <a:spLocks noGrp="1"/>
          </p:cNvSpPr>
          <p:nvPr>
            <p:ph type="ftr" sz="quarter" idx="11"/>
          </p:nvPr>
        </p:nvSpPr>
        <p:spPr/>
        <p:txBody>
          <a:bodyPr/>
          <a:lstStyle/>
          <a:p>
            <a:pPr>
              <a:defRPr/>
            </a:pPr>
            <a:r>
              <a:rPr lang="es-CO">
                <a:cs typeface="Tahoma" pitchFamily="34" charset="0"/>
              </a:rPr>
              <a:t>Teoría de las Organizaciones - Capítulo I: La Empresa</a:t>
            </a:r>
            <a:endParaRPr lang="es-ES"/>
          </a:p>
        </p:txBody>
      </p:sp>
      <p:sp>
        <p:nvSpPr>
          <p:cNvPr id="6" name="5 Marcador de número de diapositiva"/>
          <p:cNvSpPr>
            <a:spLocks noGrp="1"/>
          </p:cNvSpPr>
          <p:nvPr>
            <p:ph type="sldNum" sz="quarter" idx="12"/>
          </p:nvPr>
        </p:nvSpPr>
        <p:spPr/>
        <p:txBody>
          <a:bodyPr/>
          <a:lstStyle/>
          <a:p>
            <a:pPr>
              <a:defRPr/>
            </a:pPr>
            <a:fld id="{045B23F5-FAA9-4DF3-95EE-4475CA88447F}" type="slidenum">
              <a:rPr lang="es-ES" smtClean="0"/>
              <a:pPr>
                <a:defRPr/>
              </a:pPr>
              <a:t>9</a:t>
            </a:fld>
            <a:endParaRPr lang="es-ES"/>
          </a:p>
        </p:txBody>
      </p:sp>
      <p:sp>
        <p:nvSpPr>
          <p:cNvPr id="11" name="10 CuadroTexto"/>
          <p:cNvSpPr txBox="1"/>
          <p:nvPr/>
        </p:nvSpPr>
        <p:spPr>
          <a:xfrm>
            <a:off x="2293905" y="2363902"/>
            <a:ext cx="9229790" cy="1661993"/>
          </a:xfrm>
          <a:prstGeom prst="rect">
            <a:avLst/>
          </a:prstGeom>
          <a:solidFill>
            <a:schemeClr val="accent1"/>
          </a:solidFill>
          <a:ln w="12700">
            <a:solidFill>
              <a:schemeClr val="tx1"/>
            </a:solidFill>
          </a:ln>
        </p:spPr>
        <p:txBody>
          <a:bodyPr wrap="square" rtlCol="0">
            <a:spAutoFit/>
          </a:bodyPr>
          <a:lstStyle/>
          <a:p>
            <a:pPr algn="just"/>
            <a:r>
              <a:rPr lang="es-CO" sz="2040" b="1"/>
              <a:t>División del Trabajo</a:t>
            </a:r>
            <a:r>
              <a:rPr lang="es-CO" sz="2040"/>
              <a:t>: </a:t>
            </a:r>
          </a:p>
          <a:p>
            <a:pPr algn="just"/>
            <a:endParaRPr lang="es-CO" sz="2040"/>
          </a:p>
          <a:p>
            <a:pPr algn="just"/>
            <a:r>
              <a:rPr lang="es-CO" sz="2040"/>
              <a:t>Separación y delimitación de actividades, con el fin de realizar una función con la mayor precisión, eficiencia y mínimo esfuerzo, dando lugar a la especialización y perfeccionamiento en el trabajo.</a:t>
            </a:r>
          </a:p>
        </p:txBody>
      </p:sp>
      <p:sp>
        <p:nvSpPr>
          <p:cNvPr id="13" name="12 CuadroTexto"/>
          <p:cNvSpPr txBox="1"/>
          <p:nvPr/>
        </p:nvSpPr>
        <p:spPr>
          <a:xfrm>
            <a:off x="2293905" y="4776794"/>
            <a:ext cx="9229790" cy="1661993"/>
          </a:xfrm>
          <a:prstGeom prst="rect">
            <a:avLst/>
          </a:prstGeom>
          <a:solidFill>
            <a:schemeClr val="accent1"/>
          </a:solidFill>
          <a:ln w="12700">
            <a:solidFill>
              <a:schemeClr val="tx1"/>
            </a:solidFill>
          </a:ln>
        </p:spPr>
        <p:txBody>
          <a:bodyPr wrap="square" rtlCol="0">
            <a:spAutoFit/>
          </a:bodyPr>
          <a:lstStyle/>
          <a:p>
            <a:pPr algn="just"/>
            <a:r>
              <a:rPr lang="es-CO" sz="2040" b="1"/>
              <a:t>Jerarquización</a:t>
            </a:r>
            <a:r>
              <a:rPr lang="es-CO" sz="2040"/>
              <a:t>: </a:t>
            </a:r>
          </a:p>
          <a:p>
            <a:pPr algn="just"/>
            <a:endParaRPr lang="es-CO" sz="2040"/>
          </a:p>
          <a:p>
            <a:pPr algn="just"/>
            <a:r>
              <a:rPr lang="es-CO" sz="2040"/>
              <a:t>Disposición de las funciones de una organización  por orden de rango, grado o importancia, agrupados de acuerdo con el grado de autoridad y responsabilidad que posean.</a:t>
            </a:r>
          </a:p>
        </p:txBody>
      </p:sp>
    </p:spTree>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DBCED51A1081224394C99FD260A5B075" ma:contentTypeVersion="4" ma:contentTypeDescription="Crear nuevo documento." ma:contentTypeScope="" ma:versionID="8095a9d7f6c6a1fe4185998362178ac3">
  <xsd:schema xmlns:xsd="http://www.w3.org/2001/XMLSchema" xmlns:xs="http://www.w3.org/2001/XMLSchema" xmlns:p="http://schemas.microsoft.com/office/2006/metadata/properties" xmlns:ns2="970a0776-b84b-49ed-9d5e-0c3987969987" targetNamespace="http://schemas.microsoft.com/office/2006/metadata/properties" ma:root="true" ma:fieldsID="bb89838dd895490c3a29213a9cca8cd3" ns2:_="">
    <xsd:import namespace="970a0776-b84b-49ed-9d5e-0c398796998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0a0776-b84b-49ed-9d5e-0c39879699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369F1-8D29-4B1F-974E-94987B384D8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32D6D049-BB48-4242-A233-FBD1311C60C4}">
  <ds:schemaRefs>
    <ds:schemaRef ds:uri="http://schemas.microsoft.com/sharepoint/v3/contenttype/forms"/>
  </ds:schemaRefs>
</ds:datastoreItem>
</file>

<file path=customXml/itemProps3.xml><?xml version="1.0" encoding="utf-8"?>
<ds:datastoreItem xmlns:ds="http://schemas.openxmlformats.org/officeDocument/2006/customXml" ds:itemID="{244EA4C9-CE3F-4B56-AFA2-D208E35B3A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0a0776-b84b-49ed-9d5e-0c3987969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4210</TotalTime>
  <Words>3323</Words>
  <Application>Microsoft Office PowerPoint</Application>
  <PresentationFormat>Personalizado</PresentationFormat>
  <Paragraphs>546</Paragraphs>
  <Slides>55</Slides>
  <Notes>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55</vt:i4>
      </vt:variant>
    </vt:vector>
  </HeadingPairs>
  <TitlesOfParts>
    <vt:vector size="64" baseType="lpstr">
      <vt:lpstr>Arial</vt:lpstr>
      <vt:lpstr>Berlin Sans FB Demi</vt:lpstr>
      <vt:lpstr>Calibri</vt:lpstr>
      <vt:lpstr>Calibri Light</vt:lpstr>
      <vt:lpstr>inherit</vt:lpstr>
      <vt:lpstr>Roboto</vt:lpstr>
      <vt:lpstr>Tahoma</vt:lpstr>
      <vt:lpstr>Wingdings</vt:lpstr>
      <vt:lpstr>Tema de Office</vt:lpstr>
      <vt:lpstr>TI en las Organizaciones</vt:lpstr>
      <vt:lpstr>Agenda</vt:lpstr>
      <vt:lpstr>Recursos </vt:lpstr>
      <vt:lpstr>Recursos Materiales </vt:lpstr>
      <vt:lpstr>Recursos Financieros </vt:lpstr>
      <vt:lpstr>Recursos Técnicos</vt:lpstr>
      <vt:lpstr>Recursos Humanos</vt:lpstr>
      <vt:lpstr>Agenda</vt:lpstr>
      <vt:lpstr>Conceptos preliminares (I)</vt:lpstr>
      <vt:lpstr>Conceptos preliminares (II)</vt:lpstr>
      <vt:lpstr>Conceptos preliminares (III)</vt:lpstr>
      <vt:lpstr>Conceptos preliminares (IV)</vt:lpstr>
      <vt:lpstr>Organigrama – Según su Finalidad</vt:lpstr>
      <vt:lpstr>Organigrama – Según su Naturaleza</vt:lpstr>
      <vt:lpstr>Organigrama – Según su Naturaleza</vt:lpstr>
      <vt:lpstr>Organigrama – Según su Naturaleza</vt:lpstr>
      <vt:lpstr>Organigrama – Según su Contenido</vt:lpstr>
      <vt:lpstr>Organigrama – Según su Contenido</vt:lpstr>
      <vt:lpstr>Organigrama – Según su Contenido</vt:lpstr>
      <vt:lpstr>Organigrama – Según su Ámbito</vt:lpstr>
      <vt:lpstr>Organigrama – Según su Ámbito</vt:lpstr>
      <vt:lpstr>Organigrama – Según su disposición gráfica</vt:lpstr>
      <vt:lpstr>Organigramas por Disposición gráfica </vt:lpstr>
      <vt:lpstr>Organigramas por Disposición gráfica</vt:lpstr>
      <vt:lpstr>Presentación de PowerPoint</vt:lpstr>
      <vt:lpstr>Organigramas por Disposición gráfica </vt:lpstr>
      <vt:lpstr>Organigramas por Disposición gráfica</vt:lpstr>
      <vt:lpstr>Tipologías de Organizaciones</vt:lpstr>
      <vt:lpstr>Organización Lineal o Militar</vt:lpstr>
      <vt:lpstr>Organización Funcional o de Taylor</vt:lpstr>
      <vt:lpstr>Organización Lineo - Funcional</vt:lpstr>
      <vt:lpstr>Organización Staff</vt:lpstr>
      <vt:lpstr>Organización por Comités</vt:lpstr>
      <vt:lpstr>Organización Matricial</vt:lpstr>
      <vt:lpstr>Agenda</vt:lpstr>
      <vt:lpstr>Áreas Funcionales</vt:lpstr>
      <vt:lpstr>Área de Producción</vt:lpstr>
      <vt:lpstr>Área de Producción: Funciones </vt:lpstr>
      <vt:lpstr>Área de Producción: Mantenimiento </vt:lpstr>
      <vt:lpstr>Área de Producción: Mantenimiento </vt:lpstr>
      <vt:lpstr>Área de Producción: Mantenimiento </vt:lpstr>
      <vt:lpstr>Área de Producción: Estudio de Tiempos y Movimientos </vt:lpstr>
      <vt:lpstr>Área de Producción: Estudio de Tiempos y Movimientos </vt:lpstr>
      <vt:lpstr>Área de Mercadeo</vt:lpstr>
      <vt:lpstr>Área de Mercadeo: Funciones </vt:lpstr>
      <vt:lpstr>Área de Mercadeo: Logística </vt:lpstr>
      <vt:lpstr>Área de Mercadeo: Logística </vt:lpstr>
      <vt:lpstr>Área de Mercadeo: Logística </vt:lpstr>
      <vt:lpstr>Área de Mercadeo: Logística </vt:lpstr>
      <vt:lpstr>Área de Finanzas</vt:lpstr>
      <vt:lpstr>Área de Finanzas: Funciones </vt:lpstr>
      <vt:lpstr>Área de Recursos Humanos</vt:lpstr>
      <vt:lpstr>Área de Recursos Humanos: Funciones </vt:lpstr>
      <vt:lpstr>Área de Recursos Humanos: Selección de Personal </vt:lpstr>
      <vt:lpstr>Área de Recursos Humanos: Disciplina </vt:lpstr>
    </vt:vector>
  </TitlesOfParts>
  <Company>UPB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GTIUPB Defensa Tesis</dc:title>
  <dc:creator>Gloria Liliana Vélez Saldarriaga</dc:creator>
  <dc:description>v202009</dc:description>
  <cp:lastModifiedBy>Gloria Liliana Velez Saldarriaga</cp:lastModifiedBy>
  <cp:revision>36</cp:revision>
  <dcterms:created xsi:type="dcterms:W3CDTF">2017-09-01T21:22:22Z</dcterms:created>
  <dcterms:modified xsi:type="dcterms:W3CDTF">2024-07-24T12:56:30Z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0x010100DBCED51A1081224394C99FD260A5B075</vt:lpwstr>
  </property>
</Properties>
</file>